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67667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АСТРАХАНСКИЙ ЗАПОВЕДНИК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609303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>
                <a:solidFill>
                  <a:srgbClr val="FF0000"/>
                </a:solidFill>
              </a:rPr>
              <a:t>Подготовила: Ульянова Анастасия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ученица 3 класса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Классный руководитель: Ковальчук Раиса Ивановна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dmin\Рабочий стол\Рая,\Новая папка\E6KN7CAEB8EVRCAFAR2IUCAKQ0T7JCAFSKAPDCAEYYBZCCAKMBT6NCAVNEET4CAR98F04CASCH4HTCAEPBRQVCAOSLD98CAY227G0CAH8VV1CCALKQP5YCA3AVWVQCAIDB4P1CALO32KSCADBJZQ9CA7TH7W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00809"/>
            <a:ext cx="222178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496943" cy="6192688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В </a:t>
            </a:r>
            <a:r>
              <a:rPr lang="ru-RU" sz="3200" dirty="0" smtClean="0">
                <a:solidFill>
                  <a:srgbClr val="FF0000"/>
                </a:solidFill>
              </a:rPr>
              <a:t>Астраханский заповедник пускают туристов, </a:t>
            </a:r>
            <a:r>
              <a:rPr lang="ru-RU" sz="3200" dirty="0" smtClean="0">
                <a:solidFill>
                  <a:srgbClr val="FF0000"/>
                </a:solidFill>
              </a:rPr>
              <a:t>           чтобы </a:t>
            </a:r>
            <a:r>
              <a:rPr lang="ru-RU" sz="3200" dirty="0" smtClean="0">
                <a:solidFill>
                  <a:srgbClr val="FF0000"/>
                </a:solidFill>
              </a:rPr>
              <a:t>познакомиться с заповедной природой. </a:t>
            </a:r>
            <a:r>
              <a:rPr lang="ru-RU" sz="3200" dirty="0">
                <a:solidFill>
                  <a:srgbClr val="FF0000"/>
                </a:solidFill>
              </a:rPr>
              <a:t>У</a:t>
            </a:r>
            <a:r>
              <a:rPr lang="ru-RU" sz="3200" dirty="0" smtClean="0">
                <a:solidFill>
                  <a:srgbClr val="FF0000"/>
                </a:solidFill>
              </a:rPr>
              <a:t>видеть уникальные пейзажи дельты Волги, ощутить аромат растущего лотоса, понаблюдать за птицами, которые здесь обитают. На экскурсиях туристов сопровождают высококвалифицированные сотрудники, которые ответят на все вопросы любознательных туристов.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0218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404664"/>
            <a:ext cx="8784975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Астраханский заповедник – гордость края,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Морской простор его не оглядеть.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На островах зеленые дубравы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Омыты бесконечною волной.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Здесь по утрам туманные восходы,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Гул комаров в таинственной тиши,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А в тихой заводи, в зеркальном отражении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Стоят невозмутимо камыши.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Наполнен воздух звонким ароматом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Трав луговых, цветов и криком птичьих стай.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Ты – гость среди всего великолепия,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Об этом никогда не забывай!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117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sz="quarter" idx="13"/>
          </p:nvPr>
        </p:nvSpPr>
        <p:spPr>
          <a:xfrm>
            <a:off x="179512" y="692696"/>
            <a:ext cx="4319335" cy="5832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Астраханский </a:t>
            </a:r>
            <a:r>
              <a:rPr lang="ru-RU" dirty="0">
                <a:solidFill>
                  <a:srgbClr val="FF0000"/>
                </a:solidFill>
              </a:rPr>
              <a:t>заповедник был создан </a:t>
            </a:r>
            <a:r>
              <a:rPr lang="ru-RU" dirty="0" smtClean="0">
                <a:solidFill>
                  <a:srgbClr val="FF0000"/>
                </a:solidFill>
              </a:rPr>
              <a:t>в 1919 </a:t>
            </a:r>
            <a:r>
              <a:rPr lang="ru-RU" dirty="0">
                <a:solidFill>
                  <a:srgbClr val="FF0000"/>
                </a:solidFill>
              </a:rPr>
              <a:t>году для сохранения  и накопления природных ресурсов  устья </a:t>
            </a:r>
            <a:r>
              <a:rPr lang="ru-RU" dirty="0" smtClean="0">
                <a:solidFill>
                  <a:srgbClr val="FF0000"/>
                </a:solidFill>
              </a:rPr>
              <a:t>Волги </a:t>
            </a:r>
            <a:r>
              <a:rPr lang="ru-RU" dirty="0">
                <a:solidFill>
                  <a:srgbClr val="FF0000"/>
                </a:solidFill>
              </a:rPr>
              <a:t>и побережья Каспия, а также для исследования жизни исчезающих животных и растений данной местности. </a:t>
            </a:r>
            <a:r>
              <a:rPr lang="ru-RU" dirty="0" smtClean="0">
                <a:solidFill>
                  <a:srgbClr val="FF0000"/>
                </a:solidFill>
              </a:rPr>
              <a:t>Основатели заповедника: Н.Н. </a:t>
            </a:r>
            <a:r>
              <a:rPr lang="ru-RU" dirty="0" err="1" smtClean="0">
                <a:solidFill>
                  <a:srgbClr val="FF0000"/>
                </a:solidFill>
              </a:rPr>
              <a:t>Подъяпольский</a:t>
            </a:r>
            <a:r>
              <a:rPr lang="ru-RU" dirty="0" smtClean="0">
                <a:solidFill>
                  <a:srgbClr val="FF0000"/>
                </a:solidFill>
              </a:rPr>
              <a:t>, В.А Хлебников. Территория заповедника в настоящее время занимает площадь </a:t>
            </a:r>
            <a:r>
              <a:rPr lang="ru-RU" dirty="0">
                <a:solidFill>
                  <a:srgbClr val="FF0000"/>
                </a:solidFill>
              </a:rPr>
              <a:t>63 тысячи </a:t>
            </a:r>
            <a:r>
              <a:rPr lang="ru-RU" dirty="0" smtClean="0">
                <a:solidFill>
                  <a:srgbClr val="FF0000"/>
                </a:solidFill>
              </a:rPr>
              <a:t>га и состоит из трёх участков: </a:t>
            </a:r>
            <a:r>
              <a:rPr lang="ru-RU" dirty="0" err="1" smtClean="0">
                <a:solidFill>
                  <a:srgbClr val="FF0000"/>
                </a:solidFill>
              </a:rPr>
              <a:t>Дамчикского</a:t>
            </a:r>
            <a:r>
              <a:rPr lang="ru-RU" dirty="0" smtClean="0">
                <a:solidFill>
                  <a:srgbClr val="FF0000"/>
                </a:solidFill>
              </a:rPr>
              <a:t> (на западе),  </a:t>
            </a:r>
            <a:r>
              <a:rPr lang="ru-RU" dirty="0" err="1" smtClean="0">
                <a:solidFill>
                  <a:srgbClr val="FF0000"/>
                </a:solidFill>
              </a:rPr>
              <a:t>Трёхизбинского</a:t>
            </a:r>
            <a:r>
              <a:rPr lang="ru-RU" dirty="0" smtClean="0">
                <a:solidFill>
                  <a:srgbClr val="FF0000"/>
                </a:solidFill>
              </a:rPr>
              <a:t> (средняя часть), </a:t>
            </a:r>
            <a:r>
              <a:rPr lang="ru-RU" dirty="0" err="1" smtClean="0">
                <a:solidFill>
                  <a:srgbClr val="FF0000"/>
                </a:solidFill>
              </a:rPr>
              <a:t>Обжоровского</a:t>
            </a:r>
            <a:r>
              <a:rPr lang="ru-RU" dirty="0" smtClean="0">
                <a:solidFill>
                  <a:srgbClr val="FF0000"/>
                </a:solidFill>
              </a:rPr>
              <a:t> (на востоке).</a:t>
            </a:r>
            <a:endParaRPr lang="ru-RU" dirty="0"/>
          </a:p>
        </p:txBody>
      </p:sp>
      <p:pic>
        <p:nvPicPr>
          <p:cNvPr id="1026" name="Picture 2" descr="C:\Documents and Settings\Admin\Рабочий стол\Рая,\Новая папка\BFDR4CABW4Z05CA74YEE3CAETJD79CA4SWBTVCATUA90YCA9UPIPNCAZ2FMU0CA1SK3TACAKEDK7SCA232TJMCAOIEI68CAI7SXONCAYGTW5ICAF9XMQRCAZF5TAQCA18254GCAPLG0V0CAOCKN3QCANABE30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96753"/>
            <a:ext cx="446449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8070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275856"/>
            <a:ext cx="8147248" cy="96490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Природа заповедника необыкновенной красоты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dmin\Рабочий стол\Рая,\Новая папка\265px-Astrachan_Volgadelt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33364"/>
            <a:ext cx="3068217" cy="25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\Рабочий стол\Рая,\Новая папка\L2H8QCAR4IIG1CANSKK34CAJ15Y2MCA3I10LTCAAOTKO6CAPY9DLYCA8WI98GCA41U277CAYEJYG3CAIAC3D1CALUIU4ICAXEC4KLCAFZ3U7GCAP1L4DJCAKWTP3PCATO9Y2LCACWUJUOCA0RBJF3CAKBVWM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05064"/>
            <a:ext cx="267639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Admin\Рабочий стол\Рая,\Новая папка\NF2X6CA19RSIMCA3AACALCAGY842ACAOHQP0LCAK1TY70CAL2L9HICAXNO5L0CAYAK2VXCAP0P3Y8CA683X7LCAALXGJCCAO081ZWCAL82XL0CAKEX5G1CAHINMH1CAD71VSOCA1PHFFBCAQHIL8XCA76QGL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49490"/>
            <a:ext cx="316835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Рабочий стол\Рая,\Новая папка\CIZYMCAX17TWICAB5EP9SCAXAPQV4CABG320SCA9FYJOUCAYYGZ2VCA414KWRCAGCQ11PCAH2ABV6CAWTWG6BCA8TYGT4CAZ2AKHTCAX9PEC6CACPB2JPCAL3I9U5CAO0OQBICAZ9F17WCAPPU6M2CA64VE5Q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05064"/>
            <a:ext cx="294773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9814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Рая,\Новая папка\RPR1ECA3SW1MVCA6CM8T3CAXFNQ5HCA2SAFWJCAN6SAJICAJEXWCLCA56YZJ7CAR9BFS5CAG8YJCUCA5NS19OCA01SU2BCA0KDYEECAGLKEJ6CAHCNNWWCAX60WD2CA6P6X53CA8VGE4ECAP5IAU5CAA0VL4Q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2880319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01086"/>
          </a:xfrm>
        </p:spPr>
        <p:txBody>
          <a:bodyPr>
            <a:normAutofit/>
          </a:bodyPr>
          <a:lstStyle/>
          <a:p>
            <a:pPr algn="l"/>
            <a:r>
              <a:rPr lang="ru-RU" sz="2800" smtClean="0">
                <a:solidFill>
                  <a:srgbClr val="FF0000"/>
                </a:solidFill>
              </a:rPr>
              <a:t>Среди </a:t>
            </a:r>
            <a:r>
              <a:rPr lang="ru-RU" sz="2800" dirty="0" smtClean="0">
                <a:solidFill>
                  <a:srgbClr val="FF0000"/>
                </a:solidFill>
              </a:rPr>
              <a:t>растений в заповеднике выделяется, в первую </a:t>
            </a:r>
            <a:r>
              <a:rPr lang="ru-RU" sz="2800" smtClean="0">
                <a:solidFill>
                  <a:srgbClr val="FF0000"/>
                </a:solidFill>
              </a:rPr>
              <a:t>очередь </a:t>
            </a:r>
            <a:br>
              <a:rPr lang="ru-RU" sz="2800" smtClean="0">
                <a:solidFill>
                  <a:srgbClr val="FF0000"/>
                </a:solidFill>
              </a:rPr>
            </a:br>
            <a:r>
              <a:rPr lang="ru-RU" sz="2800">
                <a:solidFill>
                  <a:srgbClr val="FF0000"/>
                </a:solidFill>
              </a:rPr>
              <a:t> </a:t>
            </a:r>
            <a:r>
              <a:rPr lang="ru-RU" sz="2800" smtClean="0">
                <a:solidFill>
                  <a:srgbClr val="FF0000"/>
                </a:solidFill>
              </a:rPr>
              <a:t>      </a:t>
            </a:r>
            <a:r>
              <a:rPr lang="ru-RU" sz="2400" smtClean="0">
                <a:solidFill>
                  <a:srgbClr val="FF0000"/>
                </a:solidFill>
              </a:rPr>
              <a:t>лотос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smtClean="0">
                <a:solidFill>
                  <a:srgbClr val="FF0000"/>
                </a:solidFill>
              </a:rPr>
              <a:t>                                     </a:t>
            </a:r>
            <a:r>
              <a:rPr lang="ru-RU" sz="2400" smtClean="0">
                <a:solidFill>
                  <a:srgbClr val="FF0000"/>
                </a:solidFill>
              </a:rPr>
              <a:t>тюльпан </a:t>
            </a:r>
            <a:r>
              <a:rPr lang="ru-RU" sz="2400" dirty="0" smtClean="0">
                <a:solidFill>
                  <a:srgbClr val="FF0000"/>
                </a:solidFill>
              </a:rPr>
              <a:t>Шри-Ланки           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                                                                                   белая лилия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Documents and Settings\Admin\Рабочий стол\Рая,\Новая папка\f5208dbede42fbda1e41da76f79c2ca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22916"/>
            <a:ext cx="273630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Admin\Рабочий стол\Рая,\Новая папка\Копия OZSCLCAZ6DWBMCAA3F8B3CA6TZRICCASC9J6FCA5VGY8JCAJQWVFPCA94D5DBCAJ4D2TKCAUMHU90CA6EENQUCAJ4C0VKCACD4YIMCAZUG1M0CAFBCBK2CADJS1TTCALJ279KCA73D4GKCAX8MUBTCAY5PTX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39414"/>
            <a:ext cx="288032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810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Млекопитающих в заповеднике мало всего 20 видов. В основном это     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               кабаны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                     выдры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3789038"/>
            <a:ext cx="8712968" cy="2664297"/>
          </a:xfrm>
        </p:spPr>
        <p:txBody>
          <a:bodyPr/>
          <a:lstStyle/>
          <a:p>
            <a:pPr algn="l"/>
            <a:r>
              <a:rPr lang="ru-RU" dirty="0" smtClean="0"/>
              <a:t>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волки                                     лисы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Admin\Рабочий стол\Рая,\Новая папка\61590188xv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83768"/>
            <a:ext cx="295232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Admin\Рабочий стол\Рая,\Новая папка\275px-Fischotter%2C_Lutra_Lutr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2808312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Admin\Рабочий стол\Рая,\Новая папка\3IZN7CAOJBFOCCAHJX9PUCA5875XMCAWE7H0KCAF249KDCA36MJJGCA89SJX5CA96IH3GCAJUQJBXCAV8TQX8CA1COKQFCAWO4I0WCAWK5M1WCASY8FCQCA61H06ACAE4JJXLCAAZH0U3CAZJR0GFCAUJ6R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295232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Admin\Рабочий стол\Рая,\Новая папка\5QTTLCA5MHTJ0CA1SDJKVCA0OABFICAC6YUBNCAKJFSE1CA76KOULCA2JGQ7WCAGKELE0CAHXH46VCA1Y0686CADPC88OCAZOO6V8CAXK32ZVCAEFE5OSCABB0QAOCA3N2NRHCAGQG3Z2CAJYOC2ZCABO23E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21088"/>
            <a:ext cx="28083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4277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FF0000"/>
                </a:solidFill>
              </a:rPr>
              <a:t>А вот разнообразие птиц охраняемой территории поражает. Астраханский заповедник называют «птичий гостиной». В заповеднике 256  видов птиц. Многие из этих птиц занесены в </a:t>
            </a:r>
            <a:r>
              <a:rPr lang="ru-RU" sz="4400" dirty="0" smtClean="0">
                <a:solidFill>
                  <a:srgbClr val="FF0000"/>
                </a:solidFill>
              </a:rPr>
              <a:t>КРАСНУЮ КНИГУ. Здесь </a:t>
            </a:r>
            <a:r>
              <a:rPr lang="ru-RU" sz="4400" dirty="0">
                <a:solidFill>
                  <a:srgbClr val="FF0000"/>
                </a:solidFill>
              </a:rPr>
              <a:t>можно увидеть: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963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784975" cy="597666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фазана                     кудрявого пеликана       розового фламинго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             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лебедя- шипуна           орлана-белохвоста             серую цаплю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Admin\Рабочий стол\Рая,\Новая папка\EFCCSCAP7HU2RCACZWCWHCA7MSEYACAJVT937CAIJRBXVCAUWJEYBCA12YRZWCAO7Q2FLCABCY5SACAP3OAHOCAPLUBN3CAVYBS3KCAVVUNP2CA20ALHJCAVS9P1XCAJPCF1RCAHIJBQDCACUOM27CA2OW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280831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Admin\Рабочий стол\Рая,\Новая папка\3ICQHCACUWA0LCA214R02CAC0S7IOCAFTH8IYCA2LMZGBCAVWWDWUCA5DA9ZVCAUEBDE2CAEA61NLCA34GTPECAKG3GSJCACGFNFYCAW1WC76CAO06547CAA3CAZTCA9QB7FECAK2XL4VCAS49EYHCAB3RF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764704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Admin\Рабочий стол\Рая,\Новая папка\C5VY1CAUK81PNCA9CYA1YCA9VV8XNCASMRZ2HCAPUHINTCAULIOVCCAAGJ289CAYBL069CAKX67W3CAXBM1BDCA9TQHXXCAZ5BOJDCATOG1VOCAA3M9U3CAMJTUW3CAFAI0ZRCAM0LA3JCAEZ9CMICA3IY8V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764704"/>
            <a:ext cx="288032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Admin\Рабочий стол\Рая,\Новая папка\RN6SKCAKYHJMOCAQLGQ9WCAF2SHI5CA6M5MOBCAXGZZETCAWNR2QUCAQ3MWY2CAYO1OYBCA35EI94CACNHFLSCA3JSJY4CAFCAUHGCA4DUYRVCAXKN4UCCAAHXAQZCA8DHQIDCAMI5BO3CA5TI9GICAPU702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7" y="3739886"/>
            <a:ext cx="259228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Admin\Рабочий стол\Рая,\Новая папка\IFFA1CA0HHYH4CAXCE4IUCA4ZSEYQCA1RYLDLCAN7EJ7SCAKQINJTCAFSQL65CAQG1QQLCAIKZF4YCAMSR2AZCANCWBK0CALI7O1MCABXSHUPCA8NXNJ2CAYSRTQ8CAGZ5NP0CAYMCLZDCAVM96FUCAJ2TW8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95724"/>
            <a:ext cx="2808312" cy="272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Documents and Settings\Admin\Рабочий стол\Рая,\Новая папка\0GFTVCAYBQ64ICAN1U0ZICA513DUWCADNV5C7CAONRLCGCAWHE1TXCAE9ZMYMCA8BXODACAXYNGSFCAAUKEG4CAMTTEDLCA2BSYLXCAPXK217CAUHVZ2PCAHIEUP6CAY1C2PWCAJ7JQUGCAQQUJWCCADPZR4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95724"/>
            <a:ext cx="2880319" cy="272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1130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807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Огромную ценность представляет водная фауна заповедника, она представлена 60 видами рыб.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белуга                         осетр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</a:t>
            </a:r>
            <a:r>
              <a:rPr lang="ru-RU" dirty="0" smtClean="0">
                <a:solidFill>
                  <a:srgbClr val="FF0000"/>
                </a:solidFill>
              </a:rPr>
              <a:t>красноперка                              судак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окунь                                   сазан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Admin\Рабочий стол\Рая,\Новая папка\275px-Beluga_sturge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4925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Рабочий стол\Рая,\Новая папка\275px-Sturgeon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23119"/>
            <a:ext cx="3240360" cy="85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Admin\Рабочий стол\Рая,\Новая папка\275px-Scardinius_erythropthalmus_2009_G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30243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Admin\Рабочий стол\Рая,\Новая папка\275px-G%C3%B6s%2C_Iduns_kokbok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65696"/>
            <a:ext cx="3420268" cy="112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Admin\Рабочий стол\Рая,\Новая папка\265px-PercaFluviatilisMediumSize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85184"/>
            <a:ext cx="273630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Documents and Settings\Admin\Рабочий стол\Рая,\Новая папка\275px-Cyprinus_carpio_2008_G1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085184"/>
            <a:ext cx="331236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4993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297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АСТРАХАНСКИЙ ЗАПОВЕДНИК </vt:lpstr>
      <vt:lpstr>Презентация PowerPoint</vt:lpstr>
      <vt:lpstr>Презентация PowerPoint</vt:lpstr>
      <vt:lpstr>    Природа заповедника необыкновенной красоты. </vt:lpstr>
      <vt:lpstr>Среди растений в заповеднике выделяется, в первую очередь         лотос                                                              тюльпан Шри-Ланки                                                                                                        белая лилия</vt:lpstr>
      <vt:lpstr>Млекопитающих в заповеднике мало всего 20 видов. В основном это                      кабаны                         выдры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АСТРАХАНСКИЙ ЗАПОВЕДНИК</dc:title>
  <cp:lastModifiedBy>Admin</cp:lastModifiedBy>
  <cp:revision>16</cp:revision>
  <dcterms:modified xsi:type="dcterms:W3CDTF">2012-01-24T02:35:26Z</dcterms:modified>
</cp:coreProperties>
</file>