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8" r:id="rId1"/>
  </p:sldMasterIdLst>
  <p:notesMasterIdLst>
    <p:notesMasterId r:id="rId18"/>
  </p:notesMasterIdLst>
  <p:sldIdLst>
    <p:sldId id="273"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7270F0-E40F-48ED-B67F-C1E1B13F32E6}" type="datetimeFigureOut">
              <a:rPr lang="ru-RU" smtClean="0"/>
              <a:t>26.03.2014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1823D4-2BD5-43D1-BAC2-E0CB6AA51147}" type="slidenum">
              <a:rPr lang="ru-RU" smtClean="0"/>
              <a:t>‹#›</a:t>
            </a:fld>
            <a:endParaRPr lang="ru-RU"/>
          </a:p>
        </p:txBody>
      </p:sp>
    </p:spTree>
    <p:extLst>
      <p:ext uri="{BB962C8B-B14F-4D97-AF65-F5344CB8AC3E}">
        <p14:creationId xmlns:p14="http://schemas.microsoft.com/office/powerpoint/2010/main" val="3251633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fld id="{F545999C-F4C8-47CF-9488-362EA9FAC20D}" type="slidenum">
              <a:rPr lang="ru-RU">
                <a:latin typeface="Arial" charset="0"/>
              </a:rPr>
              <a:pPr eaLnBrk="1" hangingPunct="1"/>
              <a:t>4</a:t>
            </a:fld>
            <a:endParaRPr lang="ru-RU">
              <a:latin typeface="Arial" charset="0"/>
            </a:endParaRPr>
          </a:p>
        </p:txBody>
      </p:sp>
      <p:sp>
        <p:nvSpPr>
          <p:cNvPr id="16387" name="Rectangle 2"/>
          <p:cNvSpPr>
            <a:spLocks noRo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fld id="{C57B68C6-9A40-46F0-9AEF-D44663BE7717}" type="slidenum">
              <a:rPr lang="ru-RU">
                <a:latin typeface="Arial" charset="0"/>
              </a:rPr>
              <a:pPr eaLnBrk="1" hangingPunct="1"/>
              <a:t>5</a:t>
            </a:fld>
            <a:endParaRPr lang="ru-RU">
              <a:latin typeface="Arial" charset="0"/>
            </a:endParaRPr>
          </a:p>
        </p:txBody>
      </p:sp>
      <p:sp>
        <p:nvSpPr>
          <p:cNvPr id="17411" name="Rectangle 2"/>
          <p:cNvSpPr>
            <a:spLocks noRot="1" noChangeArrowheads="1" noTextEdit="1"/>
          </p:cNvSpPr>
          <p:nvPr>
            <p:ph type="sldImg"/>
          </p:nvPr>
        </p:nvSpPr>
        <p:spPr>
          <a:ln/>
        </p:spPr>
      </p:sp>
      <p:sp>
        <p:nvSpPr>
          <p:cNvPr id="17412" name="Rectangle 3"/>
          <p:cNvSpPr>
            <a:spLocks noGrp="1" noChangeArrowheads="1"/>
          </p:cNvSpPr>
          <p:nvPr>
            <p:ph type="body" idx="1"/>
          </p:nvPr>
        </p:nvSpPr>
        <p:spPr>
          <a:noFill/>
        </p:spPr>
        <p:txBody>
          <a:bodyPr/>
          <a:lstStyle/>
          <a:p>
            <a:pPr eaLnBrk="1" hangingPunct="1"/>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fld id="{DB7ED533-2AAB-4CF2-83CF-7682986E6923}" type="slidenum">
              <a:rPr lang="ru-RU">
                <a:latin typeface="Arial" charset="0"/>
              </a:rPr>
              <a:pPr eaLnBrk="1" hangingPunct="1"/>
              <a:t>6</a:t>
            </a:fld>
            <a:endParaRPr lang="ru-RU">
              <a:latin typeface="Arial" charset="0"/>
            </a:endParaRPr>
          </a:p>
        </p:txBody>
      </p:sp>
      <p:sp>
        <p:nvSpPr>
          <p:cNvPr id="18435" name="Rectangle 2"/>
          <p:cNvSpPr>
            <a:spLocks noRo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pPr eaLnBrk="1" hangingPunct="1"/>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fld id="{0ADD71C2-F058-4B4C-AF34-94AE6A7224CD}" type="slidenum">
              <a:rPr lang="ru-RU">
                <a:latin typeface="Arial" charset="0"/>
              </a:rPr>
              <a:pPr eaLnBrk="1" hangingPunct="1"/>
              <a:t>7</a:t>
            </a:fld>
            <a:endParaRPr lang="ru-RU">
              <a:latin typeface="Arial" charset="0"/>
            </a:endParaRPr>
          </a:p>
        </p:txBody>
      </p:sp>
      <p:sp>
        <p:nvSpPr>
          <p:cNvPr id="20483" name="Rectangle 2"/>
          <p:cNvSpPr>
            <a:spLocks noRo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eaLnBrk="1" hangingPunct="1"/>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fld id="{EC0D5C6D-1700-483D-9CE5-0D649C7020B9}" type="slidenum">
              <a:rPr lang="ru-RU">
                <a:latin typeface="Arial" charset="0"/>
              </a:rPr>
              <a:pPr eaLnBrk="1" hangingPunct="1"/>
              <a:t>8</a:t>
            </a:fld>
            <a:endParaRPr lang="ru-RU">
              <a:latin typeface="Arial" charset="0"/>
            </a:endParaRPr>
          </a:p>
        </p:txBody>
      </p:sp>
      <p:sp>
        <p:nvSpPr>
          <p:cNvPr id="21507" name="Rectangle 2"/>
          <p:cNvSpPr>
            <a:spLocks noRot="1" noChangeArrowheads="1" noTextEdit="1"/>
          </p:cNvSpPr>
          <p:nvPr>
            <p:ph type="sldImg"/>
          </p:nvPr>
        </p:nvSpPr>
        <p:spPr>
          <a:ln/>
        </p:spPr>
      </p:sp>
      <p:sp>
        <p:nvSpPr>
          <p:cNvPr id="21508" name="Rectangle 3"/>
          <p:cNvSpPr>
            <a:spLocks noGrp="1" noChangeArrowheads="1"/>
          </p:cNvSpPr>
          <p:nvPr>
            <p:ph type="body" idx="1"/>
          </p:nvPr>
        </p:nvSpPr>
        <p:spPr>
          <a:noFill/>
        </p:spPr>
        <p:txBody>
          <a:bodyPr/>
          <a:lstStyle/>
          <a:p>
            <a:pPr eaLnBrk="1" hangingPunct="1"/>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fld id="{431CA047-D223-409F-9EF9-28235C1BFE8C}" type="slidenum">
              <a:rPr lang="ru-RU">
                <a:latin typeface="Arial" charset="0"/>
              </a:rPr>
              <a:pPr eaLnBrk="1" hangingPunct="1"/>
              <a:t>9</a:t>
            </a:fld>
            <a:endParaRPr lang="ru-RU">
              <a:latin typeface="Arial" charset="0"/>
            </a:endParaRPr>
          </a:p>
        </p:txBody>
      </p:sp>
      <p:sp>
        <p:nvSpPr>
          <p:cNvPr id="22531" name="Rectangle 2"/>
          <p:cNvSpPr>
            <a:spLocks noRo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fld id="{8966E1FE-6F01-457A-A3FB-9705DA5783CD}" type="slidenum">
              <a:rPr lang="ru-RU">
                <a:latin typeface="Arial" charset="0"/>
              </a:rPr>
              <a:pPr eaLnBrk="1" hangingPunct="1"/>
              <a:t>10</a:t>
            </a:fld>
            <a:endParaRPr lang="ru-RU">
              <a:latin typeface="Arial" charset="0"/>
            </a:endParaRPr>
          </a:p>
        </p:txBody>
      </p:sp>
      <p:sp>
        <p:nvSpPr>
          <p:cNvPr id="23555" name="Rectangle 2"/>
          <p:cNvSpPr>
            <a:spLocks noRot="1" noChangeArrowheads="1" noTextEdit="1"/>
          </p:cNvSpPr>
          <p:nvPr>
            <p:ph type="sldImg"/>
          </p:nvPr>
        </p:nvSpPr>
        <p:spPr>
          <a:ln/>
        </p:spPr>
      </p:sp>
      <p:sp>
        <p:nvSpPr>
          <p:cNvPr id="23556" name="Rectangle 3"/>
          <p:cNvSpPr>
            <a:spLocks noGrp="1" noChangeArrowheads="1"/>
          </p:cNvSpPr>
          <p:nvPr>
            <p:ph type="body" idx="1"/>
          </p:nvPr>
        </p:nvSpPr>
        <p:spPr>
          <a:noFill/>
        </p:spPr>
        <p:txBody>
          <a:bodyPr/>
          <a:lstStyle/>
          <a:p>
            <a:pPr eaLnBrk="1" hangingPunct="1"/>
            <a:endParaRPr 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fld id="{F97BD728-5C93-43D5-ACED-EEFAC77CF8FC}" type="slidenum">
              <a:rPr lang="ru-RU">
                <a:latin typeface="Arial" charset="0"/>
              </a:rPr>
              <a:pPr eaLnBrk="1" hangingPunct="1"/>
              <a:t>11</a:t>
            </a:fld>
            <a:endParaRPr lang="ru-RU">
              <a:latin typeface="Arial" charset="0"/>
            </a:endParaRPr>
          </a:p>
        </p:txBody>
      </p:sp>
      <p:sp>
        <p:nvSpPr>
          <p:cNvPr id="24579" name="Rectangle 2"/>
          <p:cNvSpPr>
            <a:spLocks noRot="1" noChangeArrowheads="1" noTextEdit="1"/>
          </p:cNvSpPr>
          <p:nvPr>
            <p:ph type="sldImg"/>
          </p:nvPr>
        </p:nvSpPr>
        <p:spPr>
          <a:ln/>
        </p:spPr>
      </p:sp>
      <p:sp>
        <p:nvSpPr>
          <p:cNvPr id="24580" name="Rectangle 3"/>
          <p:cNvSpPr>
            <a:spLocks noGrp="1" noChangeArrowheads="1"/>
          </p:cNvSpPr>
          <p:nvPr>
            <p:ph type="body" idx="1"/>
          </p:nvPr>
        </p:nvSpPr>
        <p:spPr>
          <a:noFill/>
        </p:spPr>
        <p:txBody>
          <a:bodyPr/>
          <a:lstStyle/>
          <a:p>
            <a:pPr eaLnBrk="1" hangingPunct="1"/>
            <a:endParaRPr 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fld id="{A5FA4BF6-C104-4FC0-9D1E-786936B4F588}" type="slidenum">
              <a:rPr lang="ru-RU">
                <a:latin typeface="Arial" charset="0"/>
              </a:rPr>
              <a:pPr eaLnBrk="1" hangingPunct="1"/>
              <a:t>12</a:t>
            </a:fld>
            <a:endParaRPr lang="ru-RU">
              <a:latin typeface="Arial" charset="0"/>
            </a:endParaRPr>
          </a:p>
        </p:txBody>
      </p:sp>
      <p:sp>
        <p:nvSpPr>
          <p:cNvPr id="25603" name="Rectangle 2"/>
          <p:cNvSpPr>
            <a:spLocks noRot="1" noChangeArrowheads="1" noTextEdit="1"/>
          </p:cNvSpPr>
          <p:nvPr>
            <p:ph type="sldImg"/>
          </p:nvPr>
        </p:nvSpPr>
        <p:spPr>
          <a:ln/>
        </p:spPr>
      </p:sp>
      <p:sp>
        <p:nvSpPr>
          <p:cNvPr id="25604" name="Rectangle 3"/>
          <p:cNvSpPr>
            <a:spLocks noGrp="1" noChangeArrowheads="1"/>
          </p:cNvSpPr>
          <p:nvPr>
            <p:ph type="body" idx="1"/>
          </p:nvPr>
        </p:nvSpPr>
        <p:spPr>
          <a:noFill/>
        </p:spPr>
        <p:txBody>
          <a:bodyPr/>
          <a:lstStyle/>
          <a:p>
            <a:pPr eaLnBrk="1" hangingPunct="1"/>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5ACD68CA-5ADC-46D4-A393-27273D843E61}" type="datetimeFigureOut">
              <a:rPr lang="ru-RU" smtClean="0"/>
              <a:t>26.03.2014</a:t>
            </a:fld>
            <a:endParaRPr lang="ru-RU"/>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D6B8F3AC-98F7-4D61-ABAE-993B5B8BD641}" type="slidenum">
              <a:rPr lang="ru-RU" smtClean="0"/>
              <a:t>‹#›</a:t>
            </a:fld>
            <a:endParaRPr lang="ru-RU"/>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ru-RU"/>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ru-RU" smtClean="0"/>
              <a:t>Образец 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ACD68CA-5ADC-46D4-A393-27273D843E61}" type="datetimeFigureOut">
              <a:rPr lang="ru-RU" smtClean="0"/>
              <a:t>26.03.2014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6B8F3AC-98F7-4D61-ABAE-993B5B8BD641}"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ACD68CA-5ADC-46D4-A393-27273D843E61}" type="datetimeFigureOut">
              <a:rPr lang="ru-RU" smtClean="0"/>
              <a:t>26.03.2014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D6B8F3AC-98F7-4D61-ABAE-993B5B8BD641}"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762000" y="762000"/>
            <a:ext cx="7924800" cy="1143000"/>
          </a:xfrm>
        </p:spPr>
        <p:txBody>
          <a:bodyPr/>
          <a:lstStyle/>
          <a:p>
            <a:r>
              <a:rPr lang="ru-RU" smtClean="0"/>
              <a:t>Образец заголовка</a:t>
            </a:r>
            <a:endParaRPr lang="ru-RU"/>
          </a:p>
        </p:txBody>
      </p:sp>
      <p:sp>
        <p:nvSpPr>
          <p:cNvPr id="3" name="Объект 2"/>
          <p:cNvSpPr>
            <a:spLocks noGrp="1"/>
          </p:cNvSpPr>
          <p:nvPr>
            <p:ph sz="quarter" idx="1"/>
          </p:nvPr>
        </p:nvSpPr>
        <p:spPr>
          <a:xfrm>
            <a:off x="838200" y="2362200"/>
            <a:ext cx="3770313" cy="17859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760913" y="2362200"/>
            <a:ext cx="3770312" cy="17859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838200" y="4300538"/>
            <a:ext cx="3770313" cy="178593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Объект 5"/>
          <p:cNvSpPr>
            <a:spLocks noGrp="1"/>
          </p:cNvSpPr>
          <p:nvPr>
            <p:ph sz="quarter" idx="4"/>
          </p:nvPr>
        </p:nvSpPr>
        <p:spPr>
          <a:xfrm>
            <a:off x="4760913" y="4300538"/>
            <a:ext cx="3770312" cy="178593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1"/>
          <p:cNvSpPr>
            <a:spLocks noGrp="1" noChangeArrowheads="1"/>
          </p:cNvSpPr>
          <p:nvPr>
            <p:ph type="dt" sz="half" idx="10"/>
          </p:nvPr>
        </p:nvSpPr>
        <p:spPr>
          <a:ln/>
        </p:spPr>
        <p:txBody>
          <a:bodyPr/>
          <a:lstStyle>
            <a:lvl1pPr>
              <a:defRPr/>
            </a:lvl1pPr>
          </a:lstStyle>
          <a:p>
            <a:pPr>
              <a:defRPr/>
            </a:pPr>
            <a:endParaRPr lang="ru-RU"/>
          </a:p>
        </p:txBody>
      </p:sp>
      <p:sp>
        <p:nvSpPr>
          <p:cNvPr id="8" name="Rectangle 12"/>
          <p:cNvSpPr>
            <a:spLocks noGrp="1" noChangeArrowheads="1"/>
          </p:cNvSpPr>
          <p:nvPr>
            <p:ph type="ftr" sz="quarter" idx="11"/>
          </p:nvPr>
        </p:nvSpPr>
        <p:spPr>
          <a:ln/>
        </p:spPr>
        <p:txBody>
          <a:bodyPr/>
          <a:lstStyle>
            <a:lvl1pPr>
              <a:defRPr/>
            </a:lvl1pPr>
          </a:lstStyle>
          <a:p>
            <a:pPr>
              <a:defRPr/>
            </a:pPr>
            <a:endParaRPr lang="ru-RU"/>
          </a:p>
        </p:txBody>
      </p:sp>
      <p:sp>
        <p:nvSpPr>
          <p:cNvPr id="9" name="Rectangle 13"/>
          <p:cNvSpPr>
            <a:spLocks noGrp="1" noChangeArrowheads="1"/>
          </p:cNvSpPr>
          <p:nvPr>
            <p:ph type="sldNum" sz="quarter" idx="12"/>
          </p:nvPr>
        </p:nvSpPr>
        <p:spPr>
          <a:ln/>
        </p:spPr>
        <p:txBody>
          <a:bodyPr/>
          <a:lstStyle>
            <a:lvl1pPr>
              <a:defRPr/>
            </a:lvl1pPr>
          </a:lstStyle>
          <a:p>
            <a:pPr>
              <a:defRPr/>
            </a:pPr>
            <a:fld id="{A9A50715-B982-469F-98A7-6589288514E4}" type="slidenum">
              <a:rPr lang="ru-RU"/>
              <a:pPr>
                <a:defRPr/>
              </a:pPr>
              <a:t>‹#›</a:t>
            </a:fld>
            <a:endParaRPr lang="ru-RU"/>
          </a:p>
        </p:txBody>
      </p:sp>
    </p:spTree>
    <p:extLst>
      <p:ext uri="{BB962C8B-B14F-4D97-AF65-F5344CB8AC3E}">
        <p14:creationId xmlns:p14="http://schemas.microsoft.com/office/powerpoint/2010/main" val="10168982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762000"/>
            <a:ext cx="79248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838200" y="2362200"/>
            <a:ext cx="3770313" cy="37242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760913" y="2362200"/>
            <a:ext cx="3770312" cy="17859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760913" y="4300538"/>
            <a:ext cx="3770312" cy="178593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11"/>
          <p:cNvSpPr>
            <a:spLocks noGrp="1" noChangeArrowheads="1"/>
          </p:cNvSpPr>
          <p:nvPr>
            <p:ph type="dt" sz="half" idx="10"/>
          </p:nvPr>
        </p:nvSpPr>
        <p:spPr>
          <a:ln/>
        </p:spPr>
        <p:txBody>
          <a:bodyPr/>
          <a:lstStyle>
            <a:lvl1pPr>
              <a:defRPr/>
            </a:lvl1pPr>
          </a:lstStyle>
          <a:p>
            <a:pPr>
              <a:defRPr/>
            </a:pPr>
            <a:endParaRPr lang="ru-RU"/>
          </a:p>
        </p:txBody>
      </p:sp>
      <p:sp>
        <p:nvSpPr>
          <p:cNvPr id="7" name="Rectangle 12"/>
          <p:cNvSpPr>
            <a:spLocks noGrp="1" noChangeArrowheads="1"/>
          </p:cNvSpPr>
          <p:nvPr>
            <p:ph type="ftr" sz="quarter" idx="11"/>
          </p:nvPr>
        </p:nvSpPr>
        <p:spPr>
          <a:ln/>
        </p:spPr>
        <p:txBody>
          <a:bodyPr/>
          <a:lstStyle>
            <a:lvl1pPr>
              <a:defRPr/>
            </a:lvl1pPr>
          </a:lstStyle>
          <a:p>
            <a:pPr>
              <a:defRPr/>
            </a:pPr>
            <a:endParaRPr lang="ru-RU"/>
          </a:p>
        </p:txBody>
      </p:sp>
      <p:sp>
        <p:nvSpPr>
          <p:cNvPr id="8" name="Rectangle 13"/>
          <p:cNvSpPr>
            <a:spLocks noGrp="1" noChangeArrowheads="1"/>
          </p:cNvSpPr>
          <p:nvPr>
            <p:ph type="sldNum" sz="quarter" idx="12"/>
          </p:nvPr>
        </p:nvSpPr>
        <p:spPr>
          <a:ln/>
        </p:spPr>
        <p:txBody>
          <a:bodyPr/>
          <a:lstStyle>
            <a:lvl1pPr>
              <a:defRPr/>
            </a:lvl1pPr>
          </a:lstStyle>
          <a:p>
            <a:pPr>
              <a:defRPr/>
            </a:pPr>
            <a:fld id="{124DA752-3A5C-4868-BAE4-DEFA24BA1A0F}" type="slidenum">
              <a:rPr lang="ru-RU"/>
              <a:pPr>
                <a:defRPr/>
              </a:pPr>
              <a:t>‹#›</a:t>
            </a:fld>
            <a:endParaRPr lang="ru-RU"/>
          </a:p>
        </p:txBody>
      </p:sp>
    </p:spTree>
    <p:extLst>
      <p:ext uri="{BB962C8B-B14F-4D97-AF65-F5344CB8AC3E}">
        <p14:creationId xmlns:p14="http://schemas.microsoft.com/office/powerpoint/2010/main" val="3751343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762000"/>
            <a:ext cx="79248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838200" y="2362200"/>
            <a:ext cx="3770313" cy="37242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760913" y="2362200"/>
            <a:ext cx="3770312" cy="37242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1"/>
          <p:cNvSpPr>
            <a:spLocks noGrp="1" noChangeArrowheads="1"/>
          </p:cNvSpPr>
          <p:nvPr>
            <p:ph type="dt" sz="half" idx="10"/>
          </p:nvPr>
        </p:nvSpPr>
        <p:spPr>
          <a:ln/>
        </p:spPr>
        <p:txBody>
          <a:bodyPr/>
          <a:lstStyle>
            <a:lvl1pPr>
              <a:defRPr/>
            </a:lvl1pPr>
          </a:lstStyle>
          <a:p>
            <a:pPr>
              <a:defRPr/>
            </a:pPr>
            <a:endParaRPr lang="ru-RU"/>
          </a:p>
        </p:txBody>
      </p:sp>
      <p:sp>
        <p:nvSpPr>
          <p:cNvPr id="6" name="Rectangle 12"/>
          <p:cNvSpPr>
            <a:spLocks noGrp="1" noChangeArrowheads="1"/>
          </p:cNvSpPr>
          <p:nvPr>
            <p:ph type="ftr" sz="quarter" idx="11"/>
          </p:nvPr>
        </p:nvSpPr>
        <p:spPr>
          <a:ln/>
        </p:spPr>
        <p:txBody>
          <a:bodyPr/>
          <a:lstStyle>
            <a:lvl1pPr>
              <a:defRPr/>
            </a:lvl1pPr>
          </a:lstStyle>
          <a:p>
            <a:pPr>
              <a:defRPr/>
            </a:pPr>
            <a:endParaRPr lang="ru-RU"/>
          </a:p>
        </p:txBody>
      </p:sp>
      <p:sp>
        <p:nvSpPr>
          <p:cNvPr id="7" name="Rectangle 13"/>
          <p:cNvSpPr>
            <a:spLocks noGrp="1" noChangeArrowheads="1"/>
          </p:cNvSpPr>
          <p:nvPr>
            <p:ph type="sldNum" sz="quarter" idx="12"/>
          </p:nvPr>
        </p:nvSpPr>
        <p:spPr>
          <a:ln/>
        </p:spPr>
        <p:txBody>
          <a:bodyPr/>
          <a:lstStyle>
            <a:lvl1pPr>
              <a:defRPr/>
            </a:lvl1pPr>
          </a:lstStyle>
          <a:p>
            <a:pPr>
              <a:defRPr/>
            </a:pPr>
            <a:fld id="{1A50D8F8-7A2C-4516-9191-4EE7D0B47E32}" type="slidenum">
              <a:rPr lang="ru-RU"/>
              <a:pPr>
                <a:defRPr/>
              </a:pPr>
              <a:t>‹#›</a:t>
            </a:fld>
            <a:endParaRPr lang="ru-RU"/>
          </a:p>
        </p:txBody>
      </p:sp>
    </p:spTree>
    <p:extLst>
      <p:ext uri="{BB962C8B-B14F-4D97-AF65-F5344CB8AC3E}">
        <p14:creationId xmlns:p14="http://schemas.microsoft.com/office/powerpoint/2010/main" val="3979006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ACD68CA-5ADC-46D4-A393-27273D843E61}" type="datetimeFigureOut">
              <a:rPr lang="ru-RU" smtClean="0"/>
              <a:t>26.03.2014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6B8F3AC-98F7-4D61-ABAE-993B5B8BD641}"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9" name="Date Placeholder 8"/>
          <p:cNvSpPr>
            <a:spLocks noGrp="1"/>
          </p:cNvSpPr>
          <p:nvPr>
            <p:ph type="dt" sz="half" idx="10"/>
          </p:nvPr>
        </p:nvSpPr>
        <p:spPr/>
        <p:txBody>
          <a:bodyPr/>
          <a:lstStyle>
            <a:lvl1pPr>
              <a:defRPr>
                <a:solidFill>
                  <a:srgbClr val="FFFFFF"/>
                </a:solidFill>
              </a:defRPr>
            </a:lvl1pPr>
          </a:lstStyle>
          <a:p>
            <a:fld id="{5ACD68CA-5ADC-46D4-A393-27273D843E61}" type="datetimeFigureOut">
              <a:rPr lang="ru-RU" smtClean="0"/>
              <a:t>26.03.2014</a:t>
            </a:fld>
            <a:endParaRPr lang="ru-RU"/>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D6B8F3AC-98F7-4D61-ABAE-993B5B8BD641}" type="slidenum">
              <a:rPr lang="ru-RU" smtClean="0"/>
              <a:t>‹#›</a:t>
            </a:fld>
            <a:endParaRPr lang="ru-RU"/>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ru-RU"/>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ru-RU" smtClean="0"/>
              <a:t>Образец заголовка</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5ACD68CA-5ADC-46D4-A393-27273D843E61}" type="datetimeFigureOut">
              <a:rPr lang="ru-RU" smtClean="0"/>
              <a:t>26.03.2014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6B8F3AC-98F7-4D61-ABAE-993B5B8BD641}"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ACD68CA-5ADC-46D4-A393-27273D843E61}" type="datetimeFigureOut">
              <a:rPr lang="ru-RU" smtClean="0"/>
              <a:t>26.03.2014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6B8F3AC-98F7-4D61-ABAE-993B5B8BD641}"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ACD68CA-5ADC-46D4-A393-27273D843E61}" type="datetimeFigureOut">
              <a:rPr lang="ru-RU" smtClean="0"/>
              <a:t>26.03.2014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6B8F3AC-98F7-4D61-ABAE-993B5B8BD641}" type="slidenum">
              <a:rPr lang="ru-RU" smtClean="0"/>
              <a:t>‹#›</a:t>
            </a:fld>
            <a:endParaRPr lang="ru-RU"/>
          </a:p>
        </p:txBody>
      </p:sp>
      <p:sp>
        <p:nvSpPr>
          <p:cNvPr id="6" name="Title 5"/>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5ACD68CA-5ADC-46D4-A393-27273D843E61}" type="datetimeFigureOut">
              <a:rPr lang="ru-RU" smtClean="0"/>
              <a:t>26.03.2014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6B8F3AC-98F7-4D61-ABAE-993B5B8BD641}"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ACD68CA-5ADC-46D4-A393-27273D843E61}" type="datetimeFigureOut">
              <a:rPr lang="ru-RU" smtClean="0"/>
              <a:t>26.03.2014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D6B8F3AC-98F7-4D61-ABAE-993B5B8BD641}" type="slidenum">
              <a:rPr lang="ru-RU" smtClean="0"/>
              <a:t>‹#›</a:t>
            </a:fld>
            <a:endParaRPr lang="ru-RU"/>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ru-RU" smtClean="0"/>
              <a:t>Образец заголовка</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ACD68CA-5ADC-46D4-A393-27273D843E61}" type="datetimeFigureOut">
              <a:rPr lang="ru-RU" smtClean="0"/>
              <a:t>26.03.2014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6B8F3AC-98F7-4D61-ABAE-993B5B8BD641}" type="slidenum">
              <a:rPr lang="ru-RU" smtClean="0"/>
              <a:t>‹#›</a:t>
            </a:fld>
            <a:endParaRPr lang="ru-RU"/>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ru-RU" smtClean="0"/>
              <a:t>Образец заголовка</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5ACD68CA-5ADC-46D4-A393-27273D843E61}" type="datetimeFigureOut">
              <a:rPr lang="ru-RU" smtClean="0"/>
              <a:t>26.03.2014</a:t>
            </a:fld>
            <a:endParaRPr lang="ru-RU"/>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ru-RU"/>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D6B8F3AC-98F7-4D61-ABAE-993B5B8BD641}"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www.google.ru/imgres?imgurl=http://crydee.sai.msu.ru/Universe_and_us/4num/images/A-great.gif&amp;imgrefurl=http://crydee.sai.msu.ru/Universe_and_us/4num/v4pap10.htm&amp;usg=__Riime6L8ogcvvMo5e8a47O0kN4M=&amp;h=400&amp;w=600&amp;sz=9&amp;hl=ru&amp;start=6&amp;zoom=1&amp;tbnid=o68LDzUH9TFplM:&amp;tbnh=90&amp;tbnw=135&amp;ei=9ROoTsbfDM_4sgar2ZHTDQ&amp;prev=/search?q=%D0%B8%D1%81%D1%82%D0%BE%D1%80%D0%B8%D0%BA&amp;hl=ru&amp;newwindow=1&amp;sa=G&amp;gbv=2&amp;tbm=isch&amp;itbs=1" TargetMode="External"/><Relationship Id="rId1" Type="http://schemas.openxmlformats.org/officeDocument/2006/relationships/slideLayout" Target="../slideLayouts/slideLayout13.xml"/><Relationship Id="rId5" Type="http://schemas.openxmlformats.org/officeDocument/2006/relationships/image" Target="../media/image28.jpeg"/><Relationship Id="rId4" Type="http://schemas.openxmlformats.org/officeDocument/2006/relationships/hyperlink" Target="http://www.google.ru/imgres?imgurl=http://static.colnyshko.ru/big/8b87914661df705b8d8c7b552dcfa775.jpg&amp;imgrefurl=http://colnyshko.ru/?image=1642&amp;usg=__AY2XDYgAAE5jdu65Ntved_8ggqM=&amp;h=256&amp;w=256&amp;sz=21&amp;hl=ru&amp;start=4&amp;zoom=1&amp;tbnid=jK6g4VrxbFkb5M:&amp;tbnh=111&amp;tbnw=111&amp;ei=XxWoTq-uGs_4sgar2ZHTDQ&amp;prev=/search?q=%D1%83%D1%87%D1%91%D0%BD%D1%8B%D0%B9+%D0%B0%D0%BD%D0%B8%D0%BC%D0%B0%D1%86%D0%B8%D1%8F&amp;hl=ru&amp;newwindow=1&amp;sa=N&amp;gbv=2&amp;tbm=isch&amp;itbs=1"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www.google.ru/imgres?imgurl=http://pics.livejournal.com/odry_cakes/pic/000e2bp5/s640x480&amp;imgrefurl=http://odry-cakes.livejournal.com/67623.html&amp;usg=__ymbbsdoalcuUtHAVkuXwTzRI60M=&amp;h=480&amp;w=640&amp;sz=74&amp;hl=ru&amp;start=2&amp;zoom=1&amp;tbnid=8h-4uHwIv3CI3M:&amp;tbnh=103&amp;tbnw=137&amp;ei=XxeoTqOiNtHNsgaT99jjDQ&amp;prev=/search?q=%D1%87%D0%B5%D0%BB%D0%BE%D0%B2%D0%B5%D1%87%D0%BA%D0%B8+%D0%B6%D0%B5%D0%BD%D1%89%D0%B8%D0%BD%D0%B0+%D0%BA%D0%BD%D0%B8%D0%B3%D0%B0&amp;hl=ru&amp;newwindow=1&amp;sa=N&amp;gbv=2&amp;tbm=isch&amp;itbs=1" TargetMode="Externa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www.google.ru/imgres?imgurl=http://allformens.ru/457_i_w350.jpg&amp;imgrefurl=http://allformens.ru/Lifestyle/art250.html&amp;usg=__BUO6zLfZMqvQdsjXAfLBTKHHVtU=&amp;h=280&amp;w=350&amp;sz=29&amp;hl=ru&amp;start=17&amp;zoom=1&amp;tbnid=CQRJE9_otzopxM:&amp;tbnh=96&amp;tbnw=120&amp;ei=XhioTq-WO8rCtAaksLDPDQ&amp;prev=/search?q=%D0%BD%D1%83%D0%BC%D0%B8%D0%B7%D0%BC%D0%B0%D1%82%D1%8B+%D0%B4%D0%B5%D0%BD%D1%8C%D0%B3%D0%B8&amp;hl=ru&amp;newwindow=1&amp;sa=N&amp;gbv=2&amp;tbm=isch&amp;itbs=1" TargetMode="Externa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3.jpeg"/><Relationship Id="rId7" Type="http://schemas.openxmlformats.org/officeDocument/2006/relationships/hyperlink" Target="http://www.google.ru/imgres?imgurl=http://www.realisti.ru/upload/UserFiles/el_sys_06.jpg&amp;imgrefurl=http://www.realisti.ru/main/family&amp;usg=__KJOqamXCuVlmz8vsTNTGw_SgUS4=&amp;h=235&amp;w=300&amp;sz=36&amp;hl=ru&amp;start=2&amp;zoom=1&amp;tbnid=vFW6Jx7_TahUJM:&amp;tbnh=91&amp;tbnw=116&amp;ei=wAmoTouUBMTWsgaA6P3gDQ&amp;prev=/search?q=%D1%81%D0%B5%D0%BC%D1%8C%D1%8F&amp;hl=ru&amp;newwindow=1&amp;sa=G&amp;gbv=2&amp;tbm=isch&amp;itbs=1" TargetMode="External"/><Relationship Id="rId2" Type="http://schemas.openxmlformats.org/officeDocument/2006/relationships/image" Target="../media/image2.jpeg"/><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normAutofit fontScale="92500" lnSpcReduction="20000"/>
          </a:bodyPr>
          <a:lstStyle/>
          <a:p>
            <a:r>
              <a:rPr lang="ru-RU" sz="1800" dirty="0" smtClean="0">
                <a:solidFill>
                  <a:srgbClr val="7030A0"/>
                </a:solidFill>
                <a:latin typeface="Times New Roman" pitchFamily="18" charset="0"/>
                <a:cs typeface="Times New Roman" pitchFamily="18" charset="0"/>
              </a:rPr>
              <a:t>Презентацию составила: </a:t>
            </a:r>
            <a:r>
              <a:rPr lang="ru-RU" sz="1800" dirty="0" err="1" smtClean="0">
                <a:solidFill>
                  <a:srgbClr val="7030A0"/>
                </a:solidFill>
                <a:latin typeface="Times New Roman" pitchFamily="18" charset="0"/>
                <a:cs typeface="Times New Roman" pitchFamily="18" charset="0"/>
              </a:rPr>
              <a:t>Семёнова</a:t>
            </a:r>
            <a:r>
              <a:rPr lang="ru-RU" sz="1800" dirty="0" smtClean="0">
                <a:solidFill>
                  <a:srgbClr val="7030A0"/>
                </a:solidFill>
                <a:latin typeface="Times New Roman" pitchFamily="18" charset="0"/>
                <a:cs typeface="Times New Roman" pitchFamily="18" charset="0"/>
              </a:rPr>
              <a:t> Людмила Степановна , учитель начальных классов</a:t>
            </a:r>
            <a:endParaRPr lang="ru-RU" sz="1800" dirty="0">
              <a:solidFill>
                <a:srgbClr val="7030A0"/>
              </a:solidFill>
              <a:latin typeface="Times New Roman" pitchFamily="18" charset="0"/>
              <a:cs typeface="Times New Roman" pitchFamily="18" charset="0"/>
            </a:endParaRPr>
          </a:p>
        </p:txBody>
      </p:sp>
      <p:sp>
        <p:nvSpPr>
          <p:cNvPr id="2" name="Заголовок 1"/>
          <p:cNvSpPr>
            <a:spLocks noGrp="1"/>
          </p:cNvSpPr>
          <p:nvPr>
            <p:ph type="title"/>
          </p:nvPr>
        </p:nvSpPr>
        <p:spPr>
          <a:effectLst>
            <a:innerShdw blurRad="63500" dist="50800" dir="13500000">
              <a:prstClr val="black">
                <a:alpha val="50000"/>
              </a:prstClr>
            </a:innerShdw>
          </a:effectLst>
          <a:scene3d>
            <a:camera prst="perspectiveContrastingRightFacing"/>
            <a:lightRig rig="threePt" dir="t"/>
          </a:scene3d>
        </p:spPr>
        <p:txBody>
          <a:bodyPr>
            <a:normAutofit/>
          </a:bodyPr>
          <a:lstStyle/>
          <a:p>
            <a:r>
              <a:rPr lang="ru-RU" sz="2400" dirty="0" smtClean="0">
                <a:solidFill>
                  <a:srgbClr val="FF0000"/>
                </a:solidFill>
              </a:rPr>
              <a:t>Презентация к уроку окружающий мир</a:t>
            </a:r>
            <a:br>
              <a:rPr lang="ru-RU" sz="2400" dirty="0" smtClean="0">
                <a:solidFill>
                  <a:srgbClr val="FF0000"/>
                </a:solidFill>
              </a:rPr>
            </a:br>
            <a:r>
              <a:rPr lang="ru-RU" sz="2400" dirty="0" smtClean="0">
                <a:solidFill>
                  <a:srgbClr val="FF0000"/>
                </a:solidFill>
              </a:rPr>
              <a:t>3 класс по теме «Что такое деньги?»</a:t>
            </a:r>
            <a:endParaRPr lang="ru-RU" sz="2400" dirty="0">
              <a:solidFill>
                <a:srgbClr val="FF0000"/>
              </a:solidFill>
            </a:endParaRPr>
          </a:p>
        </p:txBody>
      </p:sp>
    </p:spTree>
    <p:extLst>
      <p:ext uri="{BB962C8B-B14F-4D97-AF65-F5344CB8AC3E}">
        <p14:creationId xmlns:p14="http://schemas.microsoft.com/office/powerpoint/2010/main" val="29920332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nvPr>
        </p:nvSpPr>
        <p:spPr/>
        <p:txBody>
          <a:bodyPr>
            <a:normAutofit/>
          </a:bodyPr>
          <a:lstStyle/>
          <a:p>
            <a:pPr eaLnBrk="1" hangingPunct="1">
              <a:buFontTx/>
              <a:buNone/>
            </a:pPr>
            <a:r>
              <a:rPr lang="ru-RU" sz="2800" smtClean="0"/>
              <a:t>Куны, ногаты, резаны,  белки:</a:t>
            </a:r>
          </a:p>
          <a:p>
            <a:pPr eaLnBrk="1" hangingPunct="1"/>
            <a:r>
              <a:rPr lang="ru-RU" sz="2800" smtClean="0"/>
              <a:t>Куны- шкурки куницы,</a:t>
            </a:r>
          </a:p>
          <a:p>
            <a:pPr eaLnBrk="1" hangingPunct="1"/>
            <a:r>
              <a:rPr lang="ru-RU" sz="2800" smtClean="0"/>
              <a:t>Ногаты – части шкурки, лапка животного.</a:t>
            </a:r>
          </a:p>
          <a:p>
            <a:pPr eaLnBrk="1" hangingPunct="1"/>
            <a:r>
              <a:rPr lang="ru-RU" sz="2800" smtClean="0"/>
              <a:t>Резаны – обрезка серебряных монет.</a:t>
            </a:r>
          </a:p>
          <a:p>
            <a:pPr eaLnBrk="1" hangingPunct="1"/>
            <a:r>
              <a:rPr lang="ru-RU" sz="2800" smtClean="0"/>
              <a:t>На смену этим деньгам пришли – гривна,  алтын, деньга, полтина, копейка, полушка.</a:t>
            </a:r>
          </a:p>
        </p:txBody>
      </p:sp>
      <p:sp>
        <p:nvSpPr>
          <p:cNvPr id="11266" name="Rectangle 2"/>
          <p:cNvSpPr>
            <a:spLocks noGrp="1" noChangeArrowheads="1"/>
          </p:cNvSpPr>
          <p:nvPr>
            <p:ph type="title"/>
          </p:nvPr>
        </p:nvSpPr>
        <p:spPr/>
        <p:txBody>
          <a:bodyPr>
            <a:normAutofit fontScale="90000"/>
          </a:bodyPr>
          <a:lstStyle/>
          <a:p>
            <a:pPr eaLnBrk="1" hangingPunct="1"/>
            <a:r>
              <a:rPr lang="ru-RU" smtClean="0"/>
              <a:t>Товаро - деньги на Руси:</a:t>
            </a:r>
            <a:br>
              <a:rPr lang="ru-RU" smtClean="0"/>
            </a:br>
            <a:endParaRPr lang="ru-RU" smtClean="0"/>
          </a:p>
        </p:txBody>
      </p:sp>
    </p:spTree>
    <p:extLst>
      <p:ext uri="{BB962C8B-B14F-4D97-AF65-F5344CB8AC3E}">
        <p14:creationId xmlns:p14="http://schemas.microsoft.com/office/powerpoint/2010/main" val="36432757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468313" y="1628775"/>
            <a:ext cx="8229600" cy="4530725"/>
          </a:xfrm>
        </p:spPr>
        <p:txBody>
          <a:bodyPr/>
          <a:lstStyle/>
          <a:p>
            <a:pPr eaLnBrk="1" hangingPunct="1"/>
            <a:r>
              <a:rPr lang="ru-RU" smtClean="0"/>
              <a:t>                                         </a:t>
            </a:r>
          </a:p>
        </p:txBody>
      </p:sp>
      <p:sp>
        <p:nvSpPr>
          <p:cNvPr id="12290" name="Rectangle 2"/>
          <p:cNvSpPr>
            <a:spLocks noGrp="1" noChangeArrowheads="1"/>
          </p:cNvSpPr>
          <p:nvPr>
            <p:ph type="title"/>
          </p:nvPr>
        </p:nvSpPr>
        <p:spPr/>
        <p:txBody>
          <a:bodyPr/>
          <a:lstStyle/>
          <a:p>
            <a:pPr eaLnBrk="1" hangingPunct="1"/>
            <a:r>
              <a:rPr lang="ru-RU" smtClean="0"/>
              <a:t>Первые деньги</a:t>
            </a:r>
          </a:p>
        </p:txBody>
      </p:sp>
      <p:pic>
        <p:nvPicPr>
          <p:cNvPr id="12292" name="Picture 4" descr="пер"/>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1700213"/>
            <a:ext cx="2763838" cy="403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5" descr="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4663" y="2205038"/>
            <a:ext cx="3368675"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93749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p:txBody>
          <a:bodyPr/>
          <a:lstStyle/>
          <a:p>
            <a:pPr eaLnBrk="1" hangingPunct="1"/>
            <a:endParaRPr lang="ru-RU" smtClean="0"/>
          </a:p>
        </p:txBody>
      </p:sp>
      <p:sp>
        <p:nvSpPr>
          <p:cNvPr id="13314" name="Rectangle 2"/>
          <p:cNvSpPr>
            <a:spLocks noGrp="1" noChangeArrowheads="1"/>
          </p:cNvSpPr>
          <p:nvPr>
            <p:ph type="title"/>
          </p:nvPr>
        </p:nvSpPr>
        <p:spPr/>
        <p:txBody>
          <a:bodyPr/>
          <a:lstStyle/>
          <a:p>
            <a:pPr eaLnBrk="1" hangingPunct="1"/>
            <a:r>
              <a:rPr lang="ru-RU" smtClean="0"/>
              <a:t>Современные деньги</a:t>
            </a:r>
          </a:p>
        </p:txBody>
      </p:sp>
      <p:pic>
        <p:nvPicPr>
          <p:cNvPr id="13316" name="Picture 4" descr="рубль"/>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1989138"/>
            <a:ext cx="1944688"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доллар"/>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1844675"/>
            <a:ext cx="2305050"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6" descr="евро"/>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325" y="2276475"/>
            <a:ext cx="2303463" cy="153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7" descr="гривна"/>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51500" y="4149725"/>
            <a:ext cx="2449513"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8" descr="таньга"/>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47813" y="4365625"/>
            <a:ext cx="2447925"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1" name="Text Box 9"/>
          <p:cNvSpPr txBox="1">
            <a:spLocks noChangeArrowheads="1"/>
          </p:cNvSpPr>
          <p:nvPr/>
        </p:nvSpPr>
        <p:spPr bwMode="auto">
          <a:xfrm>
            <a:off x="879475" y="3949700"/>
            <a:ext cx="8080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r>
              <a:rPr lang="ru-RU">
                <a:latin typeface="Tahoma" pitchFamily="34" charset="0"/>
              </a:rPr>
              <a:t>рубль</a:t>
            </a:r>
          </a:p>
        </p:txBody>
      </p:sp>
      <p:sp>
        <p:nvSpPr>
          <p:cNvPr id="13322" name="Text Box 10"/>
          <p:cNvSpPr txBox="1">
            <a:spLocks noChangeArrowheads="1"/>
          </p:cNvSpPr>
          <p:nvPr/>
        </p:nvSpPr>
        <p:spPr bwMode="auto">
          <a:xfrm>
            <a:off x="3687763" y="3805238"/>
            <a:ext cx="965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r>
              <a:rPr lang="ru-RU">
                <a:latin typeface="Tahoma" pitchFamily="34" charset="0"/>
              </a:rPr>
              <a:t>доллар</a:t>
            </a:r>
          </a:p>
        </p:txBody>
      </p:sp>
      <p:sp>
        <p:nvSpPr>
          <p:cNvPr id="13323" name="Text Box 11"/>
          <p:cNvSpPr txBox="1">
            <a:spLocks noChangeArrowheads="1"/>
          </p:cNvSpPr>
          <p:nvPr/>
        </p:nvSpPr>
        <p:spPr bwMode="auto">
          <a:xfrm>
            <a:off x="6424613" y="3805238"/>
            <a:ext cx="6873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r>
              <a:rPr lang="ru-RU">
                <a:latin typeface="Tahoma" pitchFamily="34" charset="0"/>
              </a:rPr>
              <a:t>евро</a:t>
            </a:r>
          </a:p>
        </p:txBody>
      </p:sp>
      <p:sp>
        <p:nvSpPr>
          <p:cNvPr id="13324" name="Text Box 12"/>
          <p:cNvSpPr txBox="1">
            <a:spLocks noChangeArrowheads="1"/>
          </p:cNvSpPr>
          <p:nvPr/>
        </p:nvSpPr>
        <p:spPr bwMode="auto">
          <a:xfrm>
            <a:off x="5919788" y="5462588"/>
            <a:ext cx="9699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r>
              <a:rPr lang="ru-RU">
                <a:latin typeface="Tahoma" pitchFamily="34" charset="0"/>
              </a:rPr>
              <a:t> гривна</a:t>
            </a:r>
          </a:p>
        </p:txBody>
      </p:sp>
      <p:sp>
        <p:nvSpPr>
          <p:cNvPr id="13325" name="Text Box 13"/>
          <p:cNvSpPr txBox="1">
            <a:spLocks noChangeArrowheads="1"/>
          </p:cNvSpPr>
          <p:nvPr/>
        </p:nvSpPr>
        <p:spPr bwMode="auto">
          <a:xfrm>
            <a:off x="2032000" y="5678488"/>
            <a:ext cx="9445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r>
              <a:rPr lang="ru-RU">
                <a:latin typeface="Tahoma" pitchFamily="34" charset="0"/>
              </a:rPr>
              <a:t> таньга</a:t>
            </a:r>
          </a:p>
        </p:txBody>
      </p:sp>
    </p:spTree>
    <p:extLst>
      <p:ext uri="{BB962C8B-B14F-4D97-AF65-F5344CB8AC3E}">
        <p14:creationId xmlns:p14="http://schemas.microsoft.com/office/powerpoint/2010/main" val="38145124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Grp="1" noChangeArrowheads="1"/>
          </p:cNvSpPr>
          <p:nvPr>
            <p:ph type="title"/>
          </p:nvPr>
        </p:nvSpPr>
        <p:spPr/>
        <p:txBody>
          <a:bodyPr/>
          <a:lstStyle/>
          <a:p>
            <a:pPr eaLnBrk="1" hangingPunct="1"/>
            <a:r>
              <a:rPr lang="ru-RU" smtClean="0"/>
              <a:t>		Историки</a:t>
            </a:r>
          </a:p>
        </p:txBody>
      </p:sp>
      <p:sp>
        <p:nvSpPr>
          <p:cNvPr id="9219" name="Rectangle 3"/>
          <p:cNvSpPr>
            <a:spLocks noGrp="1" noChangeArrowheads="1"/>
          </p:cNvSpPr>
          <p:nvPr>
            <p:ph type="body" sz="half" idx="1"/>
          </p:nvPr>
        </p:nvSpPr>
        <p:spPr/>
        <p:txBody>
          <a:bodyPr/>
          <a:lstStyle/>
          <a:p>
            <a:pPr eaLnBrk="1" hangingPunct="1"/>
            <a:r>
              <a:rPr lang="ru-RU" sz="2400" smtClean="0"/>
              <a:t>Что в древности использовали вместо денег?</a:t>
            </a:r>
          </a:p>
          <a:p>
            <a:pPr eaLnBrk="1" hangingPunct="1"/>
            <a:r>
              <a:rPr lang="ru-RU" sz="2400" smtClean="0"/>
              <a:t>Как появились деньги?</a:t>
            </a:r>
          </a:p>
          <a:p>
            <a:pPr eaLnBrk="1" hangingPunct="1"/>
            <a:r>
              <a:rPr lang="ru-RU" sz="2400" smtClean="0"/>
              <a:t>Что такое товаро-деньги?</a:t>
            </a:r>
          </a:p>
          <a:p>
            <a:pPr eaLnBrk="1" hangingPunct="1"/>
            <a:r>
              <a:rPr lang="ru-RU" sz="2400" smtClean="0"/>
              <a:t>Как выглядели старинные деньги?</a:t>
            </a:r>
          </a:p>
        </p:txBody>
      </p:sp>
      <p:pic>
        <p:nvPicPr>
          <p:cNvPr id="9220" name="Picture 14" descr="ANd9GcR6Xk_x4GcprlEnLia7tf4rS6TCrP8oeeCXzoy89KQHLgceXUHudVMrmOY">
            <a:hlinkClick r:id="rId2"/>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tretch>
            <a:fillRect/>
          </a:stretch>
        </p:blipFill>
        <p:spPr>
          <a:xfrm>
            <a:off x="6003131" y="2826544"/>
            <a:ext cx="1285875" cy="85725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21" name="Picture 17" descr="ANd9GcQPAEYJbMebGvI3M1Rm2nBVtPMt-Fm_TLJf7zZ0ZRZJPaiKnaRK9atScsM">
            <a:hlinkClick r:id="rId4"/>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6084888" y="4005263"/>
            <a:ext cx="1911350" cy="191135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7400101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AutoShape 2"/>
          <p:cNvSpPr>
            <a:spLocks noGrp="1" noChangeArrowheads="1"/>
          </p:cNvSpPr>
          <p:nvPr>
            <p:ph type="title"/>
          </p:nvPr>
        </p:nvSpPr>
        <p:spPr/>
        <p:txBody>
          <a:bodyPr/>
          <a:lstStyle/>
          <a:p>
            <a:pPr eaLnBrk="1" hangingPunct="1"/>
            <a:r>
              <a:rPr lang="ru-RU" smtClean="0"/>
              <a:t>Знатоки языка</a:t>
            </a:r>
          </a:p>
        </p:txBody>
      </p:sp>
      <p:sp>
        <p:nvSpPr>
          <p:cNvPr id="10243" name="Rectangle 3"/>
          <p:cNvSpPr>
            <a:spLocks noGrp="1" noChangeArrowheads="1"/>
          </p:cNvSpPr>
          <p:nvPr>
            <p:ph type="body" sz="half" idx="1"/>
          </p:nvPr>
        </p:nvSpPr>
        <p:spPr/>
        <p:txBody>
          <a:bodyPr/>
          <a:lstStyle/>
          <a:p>
            <a:pPr eaLnBrk="1" hangingPunct="1"/>
            <a:r>
              <a:rPr lang="ru-RU" sz="2400" smtClean="0"/>
              <a:t>Какие пословицы и поговорки о деньгах существовали у разных народов?</a:t>
            </a:r>
          </a:p>
        </p:txBody>
      </p:sp>
      <p:pic>
        <p:nvPicPr>
          <p:cNvPr id="10244" name="Picture 5" descr="ANd9GcRe9FZ1CFrF3XQncWXUZTbbeaMfJ246HgvJkAsO-UlNvE_a_sEPSs12uSl_">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651500" y="2781300"/>
            <a:ext cx="2736850" cy="24098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4261788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p:cNvSpPr>
            <a:spLocks noGrp="1" noChangeArrowheads="1"/>
          </p:cNvSpPr>
          <p:nvPr>
            <p:ph type="title"/>
          </p:nvPr>
        </p:nvSpPr>
        <p:spPr/>
        <p:txBody>
          <a:bodyPr/>
          <a:lstStyle/>
          <a:p>
            <a:pPr eaLnBrk="1" hangingPunct="1"/>
            <a:r>
              <a:rPr lang="ru-RU" smtClean="0"/>
              <a:t>Нумизматы</a:t>
            </a:r>
          </a:p>
        </p:txBody>
      </p:sp>
      <p:sp>
        <p:nvSpPr>
          <p:cNvPr id="11267" name="Rectangle 3"/>
          <p:cNvSpPr>
            <a:spLocks noGrp="1" noChangeArrowheads="1"/>
          </p:cNvSpPr>
          <p:nvPr>
            <p:ph type="body" sz="half" idx="1"/>
          </p:nvPr>
        </p:nvSpPr>
        <p:spPr>
          <a:xfrm>
            <a:off x="838200" y="2362200"/>
            <a:ext cx="6973888" cy="3724275"/>
          </a:xfrm>
        </p:spPr>
        <p:txBody>
          <a:bodyPr/>
          <a:lstStyle/>
          <a:p>
            <a:pPr eaLnBrk="1" hangingPunct="1"/>
            <a:r>
              <a:rPr lang="ru-RU" sz="2400" smtClean="0"/>
              <a:t>Как называют людей, которые коллекционируют деньги?</a:t>
            </a:r>
          </a:p>
          <a:p>
            <a:pPr eaLnBrk="1" hangingPunct="1"/>
            <a:r>
              <a:rPr lang="ru-RU" sz="2400" smtClean="0"/>
              <a:t>Что изображено и написано на монетах?</a:t>
            </a:r>
          </a:p>
          <a:p>
            <a:pPr eaLnBrk="1" hangingPunct="1"/>
            <a:r>
              <a:rPr lang="ru-RU" sz="2400" smtClean="0"/>
              <a:t>Какое название имеют стороны монеты и ребро?</a:t>
            </a:r>
          </a:p>
          <a:p>
            <a:pPr eaLnBrk="1" hangingPunct="1"/>
            <a:r>
              <a:rPr lang="ru-RU" sz="2400" smtClean="0"/>
              <a:t>Какими деньгами чаще пользуются в мире?</a:t>
            </a:r>
          </a:p>
        </p:txBody>
      </p:sp>
      <p:pic>
        <p:nvPicPr>
          <p:cNvPr id="11268" name="Picture 5" descr="ANd9GcRG8YU0iCdaUgb_KNkY4dQrHUe_oC-B3DSrum3-pkuaXhPhoSrqDzMmh-4">
            <a:hlinkClick r:id="rId2"/>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6011863" y="476250"/>
            <a:ext cx="1647825" cy="13176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4893926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2"/>
          <p:cNvSpPr>
            <a:spLocks noGrp="1" noChangeArrowheads="1"/>
          </p:cNvSpPr>
          <p:nvPr>
            <p:ph type="title"/>
          </p:nvPr>
        </p:nvSpPr>
        <p:spPr/>
        <p:txBody>
          <a:bodyPr/>
          <a:lstStyle/>
          <a:p>
            <a:pPr eaLnBrk="1" hangingPunct="1"/>
            <a:r>
              <a:rPr lang="ru-RU" smtClean="0"/>
              <a:t>Художники</a:t>
            </a:r>
          </a:p>
        </p:txBody>
      </p:sp>
      <p:sp>
        <p:nvSpPr>
          <p:cNvPr id="12291" name="Rectangle 3"/>
          <p:cNvSpPr>
            <a:spLocks noGrp="1" noChangeArrowheads="1"/>
          </p:cNvSpPr>
          <p:nvPr>
            <p:ph type="body" sz="half" idx="1"/>
          </p:nvPr>
        </p:nvSpPr>
        <p:spPr>
          <a:xfrm>
            <a:off x="838200" y="2362200"/>
            <a:ext cx="6470650" cy="3724275"/>
          </a:xfrm>
        </p:spPr>
        <p:txBody>
          <a:bodyPr/>
          <a:lstStyle/>
          <a:p>
            <a:pPr eaLnBrk="1" hangingPunct="1"/>
            <a:r>
              <a:rPr lang="ru-RU" sz="2400" smtClean="0"/>
              <a:t>Что изображают на деньгах?</a:t>
            </a:r>
          </a:p>
          <a:p>
            <a:pPr eaLnBrk="1" hangingPunct="1"/>
            <a:r>
              <a:rPr lang="ru-RU" sz="2400" smtClean="0"/>
              <a:t>Какие бы деньги вы придумали для своей страны?</a:t>
            </a:r>
          </a:p>
          <a:p>
            <a:pPr eaLnBrk="1" hangingPunct="1"/>
            <a:endParaRPr lang="ru-RU" sz="2400" smtClean="0"/>
          </a:p>
        </p:txBody>
      </p:sp>
      <p:pic>
        <p:nvPicPr>
          <p:cNvPr id="12292" name="Picture 13" descr="rub1000-4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059113" y="3933825"/>
            <a:ext cx="3335337" cy="14668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2165219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noGrp="1" noChangeArrowheads="1"/>
          </p:cNvSpPr>
          <p:nvPr>
            <p:ph type="title" sz="quarter"/>
          </p:nvPr>
        </p:nvSpPr>
        <p:spPr/>
        <p:txBody>
          <a:bodyPr/>
          <a:lstStyle/>
          <a:p>
            <a:pPr eaLnBrk="1" hangingPunct="1"/>
            <a:r>
              <a:rPr lang="ru-RU" sz="3200" smtClean="0"/>
              <a:t>Без чего мы не можем прожить в 				жизни?</a:t>
            </a:r>
          </a:p>
        </p:txBody>
      </p:sp>
      <p:pic>
        <p:nvPicPr>
          <p:cNvPr id="4099" name="Picture 4" descr="421"/>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684213" y="4292600"/>
            <a:ext cx="2381250" cy="17859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00" name="Picture 6" descr="727"/>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tretch>
            <a:fillRect/>
          </a:stretch>
        </p:blipFill>
        <p:spPr>
          <a:xfrm>
            <a:off x="5300499" y="2362200"/>
            <a:ext cx="2691139" cy="17859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01" name="Picture 8" descr="18049"/>
          <p:cNvPicPr>
            <a:picLocks noGrp="1" noChangeAspect="1" noChangeArrowheads="1"/>
          </p:cNvPicPr>
          <p:nvPr>
            <p:ph sz="quarter" idx="3"/>
          </p:nvPr>
        </p:nvPicPr>
        <p:blipFill>
          <a:blip r:embed="rId4" cstate="print">
            <a:extLst>
              <a:ext uri="{28A0092B-C50C-407E-A947-70E740481C1C}">
                <a14:useLocalDpi xmlns:a14="http://schemas.microsoft.com/office/drawing/2010/main" val="0"/>
              </a:ext>
            </a:extLst>
          </a:blip>
          <a:srcRect/>
          <a:stretch>
            <a:fillRect/>
          </a:stretch>
        </p:blipFill>
        <p:spPr>
          <a:xfrm>
            <a:off x="468313" y="2420938"/>
            <a:ext cx="2381250" cy="17859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02" name="Picture 10" descr="clothing-and-textile"/>
          <p:cNvPicPr>
            <a:picLocks noGrp="1" noChangeAspect="1" noChangeArrowheads="1"/>
          </p:cNvPicPr>
          <p:nvPr>
            <p:ph sz="quarter" idx="4"/>
          </p:nvPr>
        </p:nvPicPr>
        <p:blipFill>
          <a:blip r:embed="rId5">
            <a:extLst>
              <a:ext uri="{28A0092B-C50C-407E-A947-70E740481C1C}">
                <a14:useLocalDpi xmlns:a14="http://schemas.microsoft.com/office/drawing/2010/main" val="0"/>
              </a:ext>
            </a:extLst>
          </a:blip>
          <a:stretch>
            <a:fillRect/>
          </a:stretch>
        </p:blipFill>
        <p:spPr>
          <a:xfrm>
            <a:off x="5702074" y="4300538"/>
            <a:ext cx="1887990" cy="17859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03" name="Picture 12" descr="67467426_128860872857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9475" y="2636838"/>
            <a:ext cx="2447925" cy="161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14" descr="ANd9GcRyfzNZbEaswoyyR954e8gpv96epE5JSyzzL7S55Rd4ZABF4RhLKtNFdw">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08400" y="4797425"/>
            <a:ext cx="2112963"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5" name="Line 16"/>
          <p:cNvSpPr>
            <a:spLocks noChangeShapeType="1"/>
          </p:cNvSpPr>
          <p:nvPr/>
        </p:nvSpPr>
        <p:spPr bwMode="auto">
          <a:xfrm>
            <a:off x="4500563" y="1844675"/>
            <a:ext cx="0" cy="9366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4106" name="Line 17"/>
          <p:cNvSpPr>
            <a:spLocks noChangeShapeType="1"/>
          </p:cNvSpPr>
          <p:nvPr/>
        </p:nvSpPr>
        <p:spPr bwMode="auto">
          <a:xfrm>
            <a:off x="6227763" y="1989138"/>
            <a:ext cx="1152525" cy="431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4107" name="Line 18"/>
          <p:cNvSpPr>
            <a:spLocks noChangeShapeType="1"/>
          </p:cNvSpPr>
          <p:nvPr/>
        </p:nvSpPr>
        <p:spPr bwMode="auto">
          <a:xfrm flipH="1">
            <a:off x="2843213" y="1700213"/>
            <a:ext cx="865187" cy="316865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4108" name="Line 19"/>
          <p:cNvSpPr>
            <a:spLocks noChangeShapeType="1"/>
          </p:cNvSpPr>
          <p:nvPr/>
        </p:nvSpPr>
        <p:spPr bwMode="auto">
          <a:xfrm flipH="1">
            <a:off x="5651500" y="2205038"/>
            <a:ext cx="215900" cy="26638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4109" name="Line 20"/>
          <p:cNvSpPr>
            <a:spLocks noChangeShapeType="1"/>
          </p:cNvSpPr>
          <p:nvPr/>
        </p:nvSpPr>
        <p:spPr bwMode="auto">
          <a:xfrm>
            <a:off x="5292725" y="1557338"/>
            <a:ext cx="1800225" cy="39592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
        <p:nvSpPr>
          <p:cNvPr id="4110" name="Line 21"/>
          <p:cNvSpPr>
            <a:spLocks noChangeShapeType="1"/>
          </p:cNvSpPr>
          <p:nvPr/>
        </p:nvSpPr>
        <p:spPr bwMode="auto">
          <a:xfrm flipH="1">
            <a:off x="2051050" y="1700213"/>
            <a:ext cx="720725" cy="86518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ru-RU"/>
          </a:p>
        </p:txBody>
      </p:sp>
    </p:spTree>
    <p:extLst>
      <p:ext uri="{BB962C8B-B14F-4D97-AF65-F5344CB8AC3E}">
        <p14:creationId xmlns:p14="http://schemas.microsoft.com/office/powerpoint/2010/main" val="30014019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pPr eaLnBrk="1" hangingPunct="1"/>
            <a:r>
              <a:rPr lang="ru-RU" smtClean="0"/>
              <a:t>Купить продукты, дом, машину, компьютер, игрушки, одежду</a:t>
            </a:r>
          </a:p>
        </p:txBody>
      </p:sp>
      <p:sp>
        <p:nvSpPr>
          <p:cNvPr id="5122" name="AutoShape 2"/>
          <p:cNvSpPr>
            <a:spLocks noGrp="1" noChangeArrowheads="1"/>
          </p:cNvSpPr>
          <p:nvPr>
            <p:ph type="title"/>
          </p:nvPr>
        </p:nvSpPr>
        <p:spPr/>
        <p:txBody>
          <a:bodyPr>
            <a:normAutofit/>
          </a:bodyPr>
          <a:lstStyle/>
          <a:p>
            <a:pPr eaLnBrk="1" hangingPunct="1"/>
            <a:r>
              <a:rPr lang="ru-RU" smtClean="0"/>
              <a:t>Для чего нужны деньги?</a:t>
            </a:r>
          </a:p>
        </p:txBody>
      </p:sp>
    </p:spTree>
    <p:extLst>
      <p:ext uri="{BB962C8B-B14F-4D97-AF65-F5344CB8AC3E}">
        <p14:creationId xmlns:p14="http://schemas.microsoft.com/office/powerpoint/2010/main" val="2354304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r>
              <a:rPr lang="ru-RU" smtClean="0"/>
              <a:t>Что такое деньги?</a:t>
            </a:r>
          </a:p>
          <a:p>
            <a:pPr eaLnBrk="1" hangingPunct="1"/>
            <a:r>
              <a:rPr lang="ru-RU" smtClean="0"/>
              <a:t>Чем расплачивались за товар на Руси?</a:t>
            </a:r>
          </a:p>
          <a:p>
            <a:pPr eaLnBrk="1" hangingPunct="1"/>
            <a:r>
              <a:rPr lang="ru-RU" smtClean="0"/>
              <a:t>Откуда появились деньги?</a:t>
            </a:r>
          </a:p>
          <a:p>
            <a:pPr eaLnBrk="1" hangingPunct="1"/>
            <a:r>
              <a:rPr lang="ru-RU" smtClean="0"/>
              <a:t>Какие бывают деньги?</a:t>
            </a:r>
          </a:p>
        </p:txBody>
      </p:sp>
      <p:sp>
        <p:nvSpPr>
          <p:cNvPr id="4098" name="Rectangle 2"/>
          <p:cNvSpPr>
            <a:spLocks noGrp="1" noChangeArrowheads="1"/>
          </p:cNvSpPr>
          <p:nvPr>
            <p:ph type="title"/>
          </p:nvPr>
        </p:nvSpPr>
        <p:spPr/>
        <p:txBody>
          <a:bodyPr>
            <a:normAutofit/>
          </a:bodyPr>
          <a:lstStyle/>
          <a:p>
            <a:pPr eaLnBrk="1" hangingPunct="1"/>
            <a:r>
              <a:rPr lang="ru-RU" smtClean="0"/>
              <a:t>Основные вопросы урока</a:t>
            </a:r>
          </a:p>
        </p:txBody>
      </p:sp>
    </p:spTree>
    <p:extLst>
      <p:ext uri="{BB962C8B-B14F-4D97-AF65-F5344CB8AC3E}">
        <p14:creationId xmlns:p14="http://schemas.microsoft.com/office/powerpoint/2010/main" val="27324284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pPr eaLnBrk="1" hangingPunct="1"/>
            <a:r>
              <a:rPr lang="ru-RU" smtClean="0"/>
              <a:t>« Деньги- металлические и бумажные знаки, являющиеся мерой стоимости при купле- продаже, средством платежей и предметом накоплений». С.И.Ожегов.</a:t>
            </a:r>
          </a:p>
        </p:txBody>
      </p:sp>
      <p:sp>
        <p:nvSpPr>
          <p:cNvPr id="5122" name="Rectangle 2"/>
          <p:cNvSpPr>
            <a:spLocks noGrp="1" noChangeArrowheads="1"/>
          </p:cNvSpPr>
          <p:nvPr>
            <p:ph type="title"/>
          </p:nvPr>
        </p:nvSpPr>
        <p:spPr/>
        <p:txBody>
          <a:bodyPr/>
          <a:lstStyle/>
          <a:p>
            <a:pPr eaLnBrk="1" hangingPunct="1"/>
            <a:r>
              <a:rPr lang="ru-RU" smtClean="0"/>
              <a:t>Деньги</a:t>
            </a:r>
          </a:p>
        </p:txBody>
      </p:sp>
    </p:spTree>
    <p:extLst>
      <p:ext uri="{BB962C8B-B14F-4D97-AF65-F5344CB8AC3E}">
        <p14:creationId xmlns:p14="http://schemas.microsoft.com/office/powerpoint/2010/main" val="5723080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normAutofit/>
          </a:bodyPr>
          <a:lstStyle/>
          <a:p>
            <a:pPr eaLnBrk="1" hangingPunct="1">
              <a:lnSpc>
                <a:spcPct val="80000"/>
              </a:lnSpc>
            </a:pPr>
            <a:r>
              <a:rPr lang="ru-RU" sz="2000" smtClean="0"/>
              <a:t>	У каждой местности есть свои  природные особенности. Одна из них богата рыбой, другая – глиной, третья - съедобными и целебными  растениями. Люди издревле ценили эти природные блага и считали их своим богатством.  Но только им одним не проживешь. У кого-то есть теплые меха. У соседей - мясо. И люди начинали обмениваться друг с  другом. Такой торг-обмен продолжался в течение многих столетий. Такая примитивная торговля называется натуральным обменом. </a:t>
            </a:r>
          </a:p>
          <a:p>
            <a:pPr eaLnBrk="1" hangingPunct="1">
              <a:lnSpc>
                <a:spcPct val="80000"/>
              </a:lnSpc>
            </a:pPr>
            <a:r>
              <a:rPr lang="ru-RU" sz="2000" smtClean="0"/>
              <a:t>На смену обмену пришли драгоценные металлы. Этот метод торговли использовался еще более 2000 лет до н.э. на территориях малой Азии. На этой территории оплата товаров производилась при помощи таких ценных металлов, как золото, медь, серебро. </a:t>
            </a:r>
          </a:p>
        </p:txBody>
      </p:sp>
      <p:sp>
        <p:nvSpPr>
          <p:cNvPr id="6146" name="Rectangle 2"/>
          <p:cNvSpPr>
            <a:spLocks noGrp="1" noChangeArrowheads="1"/>
          </p:cNvSpPr>
          <p:nvPr>
            <p:ph type="title"/>
          </p:nvPr>
        </p:nvSpPr>
        <p:spPr/>
        <p:txBody>
          <a:bodyPr/>
          <a:lstStyle/>
          <a:p>
            <a:pPr eaLnBrk="1" hangingPunct="1"/>
            <a:endParaRPr lang="ru-RU" smtClean="0"/>
          </a:p>
        </p:txBody>
      </p:sp>
    </p:spTree>
    <p:extLst>
      <p:ext uri="{BB962C8B-B14F-4D97-AF65-F5344CB8AC3E}">
        <p14:creationId xmlns:p14="http://schemas.microsoft.com/office/powerpoint/2010/main" val="13673051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lstStyle/>
          <a:p>
            <a:pPr eaLnBrk="1" hangingPunct="1">
              <a:buFontTx/>
              <a:buNone/>
            </a:pPr>
            <a:endParaRPr lang="ru-RU" smtClean="0"/>
          </a:p>
        </p:txBody>
      </p:sp>
      <p:sp>
        <p:nvSpPr>
          <p:cNvPr id="8194" name="Rectangle 2"/>
          <p:cNvSpPr>
            <a:spLocks noGrp="1" noChangeArrowheads="1"/>
          </p:cNvSpPr>
          <p:nvPr>
            <p:ph type="title"/>
          </p:nvPr>
        </p:nvSpPr>
        <p:spPr/>
        <p:txBody>
          <a:bodyPr/>
          <a:lstStyle/>
          <a:p>
            <a:pPr eaLnBrk="1" hangingPunct="1"/>
            <a:r>
              <a:rPr lang="ru-RU" smtClean="0"/>
              <a:t>Товаро-деньги</a:t>
            </a:r>
          </a:p>
        </p:txBody>
      </p:sp>
      <p:pic>
        <p:nvPicPr>
          <p:cNvPr id="8196" name="Picture 5" descr="i?id=41137851&amp;tov=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2276475"/>
            <a:ext cx="23050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7" descr="i?id=74428330&amp;tov=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1638" y="2060575"/>
            <a:ext cx="1692275"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9" descr="i?id=81568182&amp;tov=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8888" y="3933825"/>
            <a:ext cx="1873250"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11" descr="i?id=82862535&amp;tov=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00788" y="2133600"/>
            <a:ext cx="1765300" cy="251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Text Box 12"/>
          <p:cNvSpPr txBox="1">
            <a:spLocks noChangeArrowheads="1"/>
          </p:cNvSpPr>
          <p:nvPr/>
        </p:nvSpPr>
        <p:spPr bwMode="auto">
          <a:xfrm>
            <a:off x="1455738" y="3444875"/>
            <a:ext cx="9366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r>
              <a:rPr lang="ru-RU">
                <a:latin typeface="Tahoma" pitchFamily="34" charset="0"/>
              </a:rPr>
              <a:t>шкурки</a:t>
            </a:r>
          </a:p>
        </p:txBody>
      </p:sp>
      <p:sp>
        <p:nvSpPr>
          <p:cNvPr id="8201" name="Text Box 13"/>
          <p:cNvSpPr txBox="1">
            <a:spLocks noChangeArrowheads="1"/>
          </p:cNvSpPr>
          <p:nvPr/>
        </p:nvSpPr>
        <p:spPr bwMode="auto">
          <a:xfrm>
            <a:off x="4695825" y="4597400"/>
            <a:ext cx="8048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r>
              <a:rPr lang="ru-RU">
                <a:latin typeface="Tahoma" pitchFamily="34" charset="0"/>
              </a:rPr>
              <a:t>перья</a:t>
            </a:r>
          </a:p>
        </p:txBody>
      </p:sp>
      <p:sp>
        <p:nvSpPr>
          <p:cNvPr id="8202" name="Text Box 14"/>
          <p:cNvSpPr txBox="1">
            <a:spLocks noChangeArrowheads="1"/>
          </p:cNvSpPr>
          <p:nvPr/>
        </p:nvSpPr>
        <p:spPr bwMode="auto">
          <a:xfrm>
            <a:off x="6567488" y="4813300"/>
            <a:ext cx="10636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r>
              <a:rPr lang="ru-RU">
                <a:latin typeface="Tahoma" pitchFamily="34" charset="0"/>
              </a:rPr>
              <a:t>ракушки</a:t>
            </a:r>
          </a:p>
        </p:txBody>
      </p:sp>
      <p:sp>
        <p:nvSpPr>
          <p:cNvPr id="8203" name="Text Box 15"/>
          <p:cNvSpPr txBox="1">
            <a:spLocks noChangeArrowheads="1"/>
          </p:cNvSpPr>
          <p:nvPr/>
        </p:nvSpPr>
        <p:spPr bwMode="auto">
          <a:xfrm>
            <a:off x="1600200" y="5894388"/>
            <a:ext cx="7969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r>
              <a:rPr lang="ru-RU">
                <a:latin typeface="Tahoma" pitchFamily="34" charset="0"/>
              </a:rPr>
              <a:t>зерно</a:t>
            </a:r>
          </a:p>
        </p:txBody>
      </p:sp>
    </p:spTree>
    <p:extLst>
      <p:ext uri="{BB962C8B-B14F-4D97-AF65-F5344CB8AC3E}">
        <p14:creationId xmlns:p14="http://schemas.microsoft.com/office/powerpoint/2010/main" val="32682778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p:txBody>
          <a:bodyPr/>
          <a:lstStyle/>
          <a:p>
            <a:pPr eaLnBrk="1" hangingPunct="1"/>
            <a:r>
              <a:rPr lang="ru-RU" smtClean="0"/>
              <a:t> </a:t>
            </a:r>
          </a:p>
        </p:txBody>
      </p:sp>
      <p:sp>
        <p:nvSpPr>
          <p:cNvPr id="9218" name="Rectangle 2"/>
          <p:cNvSpPr>
            <a:spLocks noGrp="1" noChangeArrowheads="1"/>
          </p:cNvSpPr>
          <p:nvPr>
            <p:ph type="title"/>
          </p:nvPr>
        </p:nvSpPr>
        <p:spPr/>
        <p:txBody>
          <a:bodyPr/>
          <a:lstStyle/>
          <a:p>
            <a:pPr eaLnBrk="1" hangingPunct="1"/>
            <a:r>
              <a:rPr lang="ru-RU" smtClean="0"/>
              <a:t>Товаро-деньги</a:t>
            </a:r>
          </a:p>
        </p:txBody>
      </p:sp>
      <p:pic>
        <p:nvPicPr>
          <p:cNvPr id="9220" name="Picture 5" descr="i?id=141411457&amp;tov=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213" y="1628775"/>
            <a:ext cx="2087562"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7" descr="i?id=133822387&amp;tov=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575" y="1628775"/>
            <a:ext cx="2160588" cy="16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9" descr="i?id=125172099&amp;tov=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1863" y="1563688"/>
            <a:ext cx="2160587" cy="162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11" descr="i?id=7749190&amp;tov=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0563" y="3500438"/>
            <a:ext cx="1658937"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13" descr="i?id=7495065&amp;tov=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32138" y="3976688"/>
            <a:ext cx="2303462" cy="138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5" name="Picture 15" descr="i?id=63587338&amp;tov=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0425" y="3790950"/>
            <a:ext cx="2303463" cy="164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6" name="Text Box 17"/>
          <p:cNvSpPr txBox="1">
            <a:spLocks noChangeArrowheads="1"/>
          </p:cNvSpPr>
          <p:nvPr/>
        </p:nvSpPr>
        <p:spPr bwMode="auto">
          <a:xfrm>
            <a:off x="447675" y="3157538"/>
            <a:ext cx="21986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r>
              <a:rPr lang="ru-RU">
                <a:latin typeface="Tahoma" pitchFamily="34" charset="0"/>
              </a:rPr>
              <a:t>Прессованный чай</a:t>
            </a:r>
          </a:p>
        </p:txBody>
      </p:sp>
      <p:sp>
        <p:nvSpPr>
          <p:cNvPr id="9227" name="Text Box 18"/>
          <p:cNvSpPr txBox="1">
            <a:spLocks noChangeArrowheads="1"/>
          </p:cNvSpPr>
          <p:nvPr/>
        </p:nvSpPr>
        <p:spPr bwMode="auto">
          <a:xfrm>
            <a:off x="3543300" y="3228975"/>
            <a:ext cx="8223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r>
              <a:rPr lang="ru-RU">
                <a:latin typeface="Tahoma" pitchFamily="34" charset="0"/>
              </a:rPr>
              <a:t>камни</a:t>
            </a:r>
          </a:p>
        </p:txBody>
      </p:sp>
      <p:sp>
        <p:nvSpPr>
          <p:cNvPr id="9228" name="Text Box 19"/>
          <p:cNvSpPr txBox="1">
            <a:spLocks noChangeArrowheads="1"/>
          </p:cNvSpPr>
          <p:nvPr/>
        </p:nvSpPr>
        <p:spPr bwMode="auto">
          <a:xfrm>
            <a:off x="6280150" y="3157538"/>
            <a:ext cx="9874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r>
              <a:rPr lang="ru-RU">
                <a:latin typeface="Tahoma" pitchFamily="34" charset="0"/>
              </a:rPr>
              <a:t>бараны</a:t>
            </a:r>
          </a:p>
        </p:txBody>
      </p:sp>
      <p:sp>
        <p:nvSpPr>
          <p:cNvPr id="9229" name="Text Box 20"/>
          <p:cNvSpPr txBox="1">
            <a:spLocks noChangeArrowheads="1"/>
          </p:cNvSpPr>
          <p:nvPr/>
        </p:nvSpPr>
        <p:spPr bwMode="auto">
          <a:xfrm>
            <a:off x="1023938" y="5894388"/>
            <a:ext cx="1123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r>
              <a:rPr lang="ru-RU">
                <a:latin typeface="Tahoma" pitchFamily="34" charset="0"/>
              </a:rPr>
              <a:t>кувшины</a:t>
            </a:r>
          </a:p>
        </p:txBody>
      </p:sp>
      <p:sp>
        <p:nvSpPr>
          <p:cNvPr id="9230" name="Text Box 21"/>
          <p:cNvSpPr txBox="1">
            <a:spLocks noChangeArrowheads="1"/>
          </p:cNvSpPr>
          <p:nvPr/>
        </p:nvSpPr>
        <p:spPr bwMode="auto">
          <a:xfrm>
            <a:off x="3616325" y="5462588"/>
            <a:ext cx="958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r>
              <a:rPr lang="ru-RU">
                <a:latin typeface="Tahoma" pitchFamily="34" charset="0"/>
              </a:rPr>
              <a:t>топоры</a:t>
            </a:r>
          </a:p>
        </p:txBody>
      </p:sp>
      <p:sp>
        <p:nvSpPr>
          <p:cNvPr id="9231" name="Text Box 22"/>
          <p:cNvSpPr txBox="1">
            <a:spLocks noChangeArrowheads="1"/>
          </p:cNvSpPr>
          <p:nvPr/>
        </p:nvSpPr>
        <p:spPr bwMode="auto">
          <a:xfrm>
            <a:off x="6280150" y="5534025"/>
            <a:ext cx="16240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r>
              <a:rPr lang="ru-RU">
                <a:latin typeface="Tahoma" pitchFamily="34" charset="0"/>
              </a:rPr>
              <a:t>колокольчики</a:t>
            </a:r>
          </a:p>
        </p:txBody>
      </p:sp>
    </p:spTree>
    <p:extLst>
      <p:ext uri="{BB962C8B-B14F-4D97-AF65-F5344CB8AC3E}">
        <p14:creationId xmlns:p14="http://schemas.microsoft.com/office/powerpoint/2010/main" val="29683933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p:txBody>
          <a:bodyPr/>
          <a:lstStyle/>
          <a:p>
            <a:pPr eaLnBrk="1" hangingPunct="1">
              <a:buFontTx/>
              <a:buNone/>
            </a:pPr>
            <a:endParaRPr lang="ru-RU" smtClean="0"/>
          </a:p>
        </p:txBody>
      </p:sp>
      <p:sp>
        <p:nvSpPr>
          <p:cNvPr id="10242" name="Rectangle 2"/>
          <p:cNvSpPr>
            <a:spLocks noGrp="1" noChangeArrowheads="1"/>
          </p:cNvSpPr>
          <p:nvPr>
            <p:ph type="title"/>
          </p:nvPr>
        </p:nvSpPr>
        <p:spPr/>
        <p:txBody>
          <a:bodyPr/>
          <a:lstStyle/>
          <a:p>
            <a:pPr eaLnBrk="1" hangingPunct="1"/>
            <a:r>
              <a:rPr lang="ru-RU" smtClean="0"/>
              <a:t>Старинные деньги</a:t>
            </a:r>
          </a:p>
        </p:txBody>
      </p:sp>
      <p:pic>
        <p:nvPicPr>
          <p:cNvPr id="10244" name="Picture 4" descr="бум"/>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2349500"/>
            <a:ext cx="3600450"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7" descr="i?id=146747143&amp;tov=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9338" y="2527300"/>
            <a:ext cx="2952750"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Text Box 8"/>
          <p:cNvSpPr txBox="1">
            <a:spLocks noChangeArrowheads="1"/>
          </p:cNvSpPr>
          <p:nvPr/>
        </p:nvSpPr>
        <p:spPr bwMode="auto">
          <a:xfrm>
            <a:off x="1384300" y="4813300"/>
            <a:ext cx="8159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r>
              <a:rPr lang="ru-RU">
                <a:latin typeface="Tahoma" pitchFamily="34" charset="0"/>
              </a:rPr>
              <a:t>рубли</a:t>
            </a:r>
          </a:p>
        </p:txBody>
      </p:sp>
      <p:sp>
        <p:nvSpPr>
          <p:cNvPr id="10247" name="Text Box 9"/>
          <p:cNvSpPr txBox="1">
            <a:spLocks noChangeArrowheads="1"/>
          </p:cNvSpPr>
          <p:nvPr/>
        </p:nvSpPr>
        <p:spPr bwMode="auto">
          <a:xfrm>
            <a:off x="5559425" y="4886325"/>
            <a:ext cx="8985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cs typeface="Arial" charset="0"/>
              </a:defRPr>
            </a:lvl1pPr>
            <a:lvl2pPr marL="742950" indent="-285750" eaLnBrk="0" hangingPunct="0">
              <a:defRPr>
                <a:solidFill>
                  <a:schemeClr val="tx1"/>
                </a:solidFill>
                <a:latin typeface="Comic Sans MS" pitchFamily="66" charset="0"/>
                <a:cs typeface="Arial" charset="0"/>
              </a:defRPr>
            </a:lvl2pPr>
            <a:lvl3pPr marL="1143000" indent="-228600" eaLnBrk="0" hangingPunct="0">
              <a:defRPr>
                <a:solidFill>
                  <a:schemeClr val="tx1"/>
                </a:solidFill>
                <a:latin typeface="Comic Sans MS" pitchFamily="66" charset="0"/>
                <a:cs typeface="Arial" charset="0"/>
              </a:defRPr>
            </a:lvl3pPr>
            <a:lvl4pPr marL="1600200" indent="-228600" eaLnBrk="0" hangingPunct="0">
              <a:defRPr>
                <a:solidFill>
                  <a:schemeClr val="tx1"/>
                </a:solidFill>
                <a:latin typeface="Comic Sans MS" pitchFamily="66" charset="0"/>
                <a:cs typeface="Arial" charset="0"/>
              </a:defRPr>
            </a:lvl4pPr>
            <a:lvl5pPr marL="2057400" indent="-228600" eaLnBrk="0" hangingPunct="0">
              <a:defRPr>
                <a:solidFill>
                  <a:schemeClr val="tx1"/>
                </a:solidFill>
                <a:latin typeface="Comic Sans MS" pitchFamily="66" charset="0"/>
                <a:cs typeface="Arial" charset="0"/>
              </a:defRPr>
            </a:lvl5pPr>
            <a:lvl6pPr marL="2514600" indent="-228600" eaLnBrk="0" fontAlgn="base" hangingPunct="0">
              <a:spcBef>
                <a:spcPct val="0"/>
              </a:spcBef>
              <a:spcAft>
                <a:spcPct val="0"/>
              </a:spcAft>
              <a:defRPr>
                <a:solidFill>
                  <a:schemeClr val="tx1"/>
                </a:solidFill>
                <a:latin typeface="Comic Sans MS" pitchFamily="66" charset="0"/>
                <a:cs typeface="Arial" charset="0"/>
              </a:defRPr>
            </a:lvl6pPr>
            <a:lvl7pPr marL="2971800" indent="-228600" eaLnBrk="0" fontAlgn="base" hangingPunct="0">
              <a:spcBef>
                <a:spcPct val="0"/>
              </a:spcBef>
              <a:spcAft>
                <a:spcPct val="0"/>
              </a:spcAft>
              <a:defRPr>
                <a:solidFill>
                  <a:schemeClr val="tx1"/>
                </a:solidFill>
                <a:latin typeface="Comic Sans MS" pitchFamily="66" charset="0"/>
                <a:cs typeface="Arial" charset="0"/>
              </a:defRPr>
            </a:lvl7pPr>
            <a:lvl8pPr marL="3429000" indent="-228600" eaLnBrk="0" fontAlgn="base" hangingPunct="0">
              <a:spcBef>
                <a:spcPct val="0"/>
              </a:spcBef>
              <a:spcAft>
                <a:spcPct val="0"/>
              </a:spcAft>
              <a:defRPr>
                <a:solidFill>
                  <a:schemeClr val="tx1"/>
                </a:solidFill>
                <a:latin typeface="Comic Sans MS" pitchFamily="66" charset="0"/>
                <a:cs typeface="Arial" charset="0"/>
              </a:defRPr>
            </a:lvl8pPr>
            <a:lvl9pPr marL="3886200" indent="-228600" eaLnBrk="0" fontAlgn="base" hangingPunct="0">
              <a:spcBef>
                <a:spcPct val="0"/>
              </a:spcBef>
              <a:spcAft>
                <a:spcPct val="0"/>
              </a:spcAft>
              <a:defRPr>
                <a:solidFill>
                  <a:schemeClr val="tx1"/>
                </a:solidFill>
                <a:latin typeface="Comic Sans MS" pitchFamily="66" charset="0"/>
                <a:cs typeface="Arial" charset="0"/>
              </a:defRPr>
            </a:lvl9pPr>
          </a:lstStyle>
          <a:p>
            <a:pPr eaLnBrk="1" hangingPunct="1"/>
            <a:r>
              <a:rPr lang="ru-RU">
                <a:latin typeface="Tahoma" pitchFamily="34" charset="0"/>
              </a:rPr>
              <a:t>гривна</a:t>
            </a:r>
          </a:p>
        </p:txBody>
      </p:sp>
    </p:spTree>
    <p:extLst>
      <p:ext uri="{BB962C8B-B14F-4D97-AF65-F5344CB8AC3E}">
        <p14:creationId xmlns:p14="http://schemas.microsoft.com/office/powerpoint/2010/main" val="6415014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етка">
  <a:themeElements>
    <a:clrScheme name="Сетка">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Сетка">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Сетка">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83</TotalTime>
  <Words>252</Words>
  <Application>Microsoft Office PowerPoint</Application>
  <PresentationFormat>Экран (4:3)</PresentationFormat>
  <Paragraphs>68</Paragraphs>
  <Slides>16</Slides>
  <Notes>9</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Сетка</vt:lpstr>
      <vt:lpstr>Презентация к уроку окружающий мир 3 класс по теме «Что такое деньги?»</vt:lpstr>
      <vt:lpstr>Без чего мы не можем прожить в     жизни?</vt:lpstr>
      <vt:lpstr>Для чего нужны деньги?</vt:lpstr>
      <vt:lpstr>Основные вопросы урока</vt:lpstr>
      <vt:lpstr>Деньги</vt:lpstr>
      <vt:lpstr>Презентация PowerPoint</vt:lpstr>
      <vt:lpstr>Товаро-деньги</vt:lpstr>
      <vt:lpstr>Товаро-деньги</vt:lpstr>
      <vt:lpstr>Старинные деньги</vt:lpstr>
      <vt:lpstr>Товаро - деньги на Руси: </vt:lpstr>
      <vt:lpstr>Первые деньги</vt:lpstr>
      <vt:lpstr>Современные деньги</vt:lpstr>
      <vt:lpstr>  Историки</vt:lpstr>
      <vt:lpstr>Знатоки языка</vt:lpstr>
      <vt:lpstr>Нумизматы</vt:lpstr>
      <vt:lpstr>Художники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Без чего мы не можем прожить в     жизни?</dc:title>
  <dc:creator>Полина</dc:creator>
  <cp:lastModifiedBy>Полина</cp:lastModifiedBy>
  <cp:revision>5</cp:revision>
  <dcterms:created xsi:type="dcterms:W3CDTF">2014-03-26T12:50:30Z</dcterms:created>
  <dcterms:modified xsi:type="dcterms:W3CDTF">2014-03-26T14:13:57Z</dcterms:modified>
</cp:coreProperties>
</file>