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70" r:id="rId2"/>
    <p:sldId id="257" r:id="rId3"/>
    <p:sldId id="259" r:id="rId4"/>
    <p:sldId id="260" r:id="rId5"/>
    <p:sldId id="265" r:id="rId6"/>
    <p:sldId id="261" r:id="rId7"/>
    <p:sldId id="262" r:id="rId8"/>
    <p:sldId id="269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CD08D-F37D-49DE-97E2-4A76B2BDEFE3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E223C-DF80-4991-9DC2-BBB27AF4C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64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CE223C-DF80-4991-9DC2-BBB27AF4C83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998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6AB9D7D-44DF-41B7-896D-F50F012CB69C}" type="datetimeFigureOut">
              <a:rPr lang="ru-RU" smtClean="0"/>
              <a:t>26.03.2014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77E4974-91F2-4873-B2B3-43A79B5F878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Выполнила: </a:t>
            </a:r>
            <a:r>
              <a:rPr lang="ru-RU" dirty="0" err="1" smtClean="0"/>
              <a:t>Семёнова</a:t>
            </a:r>
            <a:r>
              <a:rPr lang="ru-RU" dirty="0" smtClean="0"/>
              <a:t> Людмила Степановна, учитель начальных классов, </a:t>
            </a:r>
            <a:r>
              <a:rPr lang="ru-RU" dirty="0" err="1" smtClean="0"/>
              <a:t>Усть-Изесская</a:t>
            </a:r>
            <a:r>
              <a:rPr lang="ru-RU" dirty="0" smtClean="0"/>
              <a:t> школа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к уроку </a:t>
            </a:r>
            <a:br>
              <a:rPr lang="ru-RU" dirty="0" smtClean="0"/>
            </a:br>
            <a:r>
              <a:rPr lang="ru-RU" dirty="0" smtClean="0"/>
              <a:t>3 класс </a:t>
            </a:r>
            <a:br>
              <a:rPr lang="ru-RU" dirty="0" smtClean="0"/>
            </a:br>
            <a:r>
              <a:rPr lang="ru-RU" dirty="0" smtClean="0"/>
              <a:t>тема: «Сравнение трёхзначных чисел»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64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60350"/>
            <a:ext cx="8001000" cy="6334125"/>
          </a:xfrm>
        </p:spPr>
        <p:txBody>
          <a:bodyPr>
            <a:normAutofit/>
          </a:bodyPr>
          <a:lstStyle/>
          <a:p>
            <a:pPr marL="609600" indent="-609600" algn="ctr">
              <a:buFontTx/>
              <a:buNone/>
            </a:pPr>
            <a:r>
              <a:rPr lang="ru-RU" sz="4400" b="1"/>
              <a:t>500 * 489</a:t>
            </a:r>
          </a:p>
          <a:p>
            <a:pPr marL="609600" indent="-609600" algn="ctr">
              <a:buFontTx/>
              <a:buNone/>
            </a:pPr>
            <a:r>
              <a:rPr lang="ru-RU" sz="4400" b="1"/>
              <a:t>500</a:t>
            </a:r>
            <a:r>
              <a:rPr lang="en-US" sz="4000"/>
              <a:t>    </a:t>
            </a:r>
            <a:r>
              <a:rPr lang="ru-RU" sz="4000" b="1"/>
              <a:t>489</a:t>
            </a:r>
          </a:p>
          <a:p>
            <a:pPr marL="609600" indent="-609600" algn="ctr">
              <a:buFontTx/>
              <a:buNone/>
            </a:pPr>
            <a:endParaRPr lang="en-US" sz="4000" b="1"/>
          </a:p>
          <a:p>
            <a:pPr marL="609600" indent="-609600" algn="ctr">
              <a:buFontTx/>
              <a:buNone/>
            </a:pPr>
            <a:r>
              <a:rPr lang="en-US" sz="4000" b="1"/>
              <a:t>431 * 413</a:t>
            </a:r>
          </a:p>
          <a:p>
            <a:pPr marL="609600" indent="-609600" algn="ctr">
              <a:buFontTx/>
              <a:buNone/>
            </a:pPr>
            <a:r>
              <a:rPr lang="en-US" sz="4000" b="1"/>
              <a:t>431     413</a:t>
            </a:r>
            <a:endParaRPr lang="ru-RU" sz="4000" b="1"/>
          </a:p>
          <a:p>
            <a:pPr marL="609600" indent="-609600" algn="ctr">
              <a:buFontTx/>
              <a:buNone/>
            </a:pPr>
            <a:endParaRPr lang="ru-RU" sz="4000" b="1"/>
          </a:p>
          <a:p>
            <a:pPr marL="609600" indent="-609600" algn="ctr">
              <a:buFontTx/>
              <a:buNone/>
            </a:pPr>
            <a:r>
              <a:rPr lang="en-US" sz="4000" b="1"/>
              <a:t>654 * 655</a:t>
            </a:r>
          </a:p>
          <a:p>
            <a:pPr marL="609600" indent="-609600" algn="ctr">
              <a:buFontTx/>
              <a:buNone/>
            </a:pPr>
            <a:r>
              <a:rPr lang="ru-RU" sz="2400" b="1"/>
              <a:t> </a:t>
            </a:r>
            <a:r>
              <a:rPr lang="en-US" sz="4000" b="1"/>
              <a:t>654     655</a:t>
            </a:r>
            <a:endParaRPr lang="ru-RU" sz="4000" b="1"/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3276600" y="1700213"/>
            <a:ext cx="287338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4787900" y="1700213"/>
            <a:ext cx="287338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>
            <a:off x="0" y="20605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5148263" y="3933825"/>
            <a:ext cx="21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3635375" y="3933825"/>
            <a:ext cx="21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0" y="436562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3924300" y="6092825"/>
            <a:ext cx="21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>
            <a:off x="5508625" y="6092825"/>
            <a:ext cx="2159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80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700" dirty="0"/>
              <a:t/>
            </a:r>
            <a:br>
              <a:rPr lang="ru-RU" sz="3700" dirty="0"/>
            </a:br>
            <a:r>
              <a:rPr lang="ru-RU" sz="3300" dirty="0"/>
              <a:t>Трёхзначные числа можно сравнивать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ru-RU"/>
              <a:t> </a:t>
            </a:r>
            <a:r>
              <a:rPr lang="ru-RU" sz="3600"/>
              <a:t>1.По числу сотен.</a:t>
            </a:r>
          </a:p>
          <a:p>
            <a:pPr>
              <a:buFontTx/>
              <a:buNone/>
            </a:pPr>
            <a:r>
              <a:rPr lang="ru-RU" sz="3600"/>
              <a:t>2.По числу десятков, если число сотен одинаковое</a:t>
            </a:r>
          </a:p>
          <a:p>
            <a:pPr>
              <a:buFontTx/>
              <a:buNone/>
            </a:pPr>
            <a:r>
              <a:rPr lang="ru-RU" sz="3600"/>
              <a:t>3.По числу  единиц, если число сотен и число десятков одинаковое.</a:t>
            </a:r>
          </a:p>
          <a:p>
            <a:pPr>
              <a:buFontTx/>
              <a:buNone/>
            </a:pP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248324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3399"/>
                </a:solidFill>
              </a:rPr>
              <a:t>задачи урока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b="1" dirty="0">
                <a:solidFill>
                  <a:schemeClr val="accent2"/>
                </a:solidFill>
              </a:rPr>
              <a:t>Научиться </a:t>
            </a:r>
            <a:r>
              <a:rPr lang="ru-RU" b="1" dirty="0"/>
              <a:t>сравнивать трёхзначных числа</a:t>
            </a:r>
            <a:r>
              <a:rPr lang="ru-RU" dirty="0"/>
              <a:t> </a:t>
            </a:r>
            <a:r>
              <a:rPr lang="ru-RU" b="1" dirty="0">
                <a:solidFill>
                  <a:schemeClr val="accent2"/>
                </a:solidFill>
              </a:rPr>
              <a:t> .</a:t>
            </a:r>
          </a:p>
          <a:p>
            <a:pPr marL="609600" indent="-609600">
              <a:buFontTx/>
              <a:buAutoNum type="arabicPeriod"/>
            </a:pPr>
            <a:r>
              <a:rPr lang="ru-RU" b="1" dirty="0">
                <a:solidFill>
                  <a:schemeClr val="accent2"/>
                </a:solidFill>
              </a:rPr>
              <a:t>Продолжить работу над решением задач.</a:t>
            </a:r>
          </a:p>
          <a:p>
            <a:pPr marL="609600" indent="-609600">
              <a:buFontTx/>
              <a:buAutoNum type="arabicPeriod"/>
            </a:pPr>
            <a:r>
              <a:rPr lang="ru-RU" b="1" dirty="0">
                <a:solidFill>
                  <a:schemeClr val="accent2"/>
                </a:solidFill>
              </a:rPr>
              <a:t>Повторить решение уравнений.</a:t>
            </a:r>
          </a:p>
        </p:txBody>
      </p:sp>
    </p:spTree>
    <p:extLst>
      <p:ext uri="{BB962C8B-B14F-4D97-AF65-F5344CB8AC3E}">
        <p14:creationId xmlns:p14="http://schemas.microsoft.com/office/powerpoint/2010/main" val="234405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самоконтроль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90766" y="2967335"/>
            <a:ext cx="4562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668,230,127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684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97346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u="sng" dirty="0"/>
              <a:t>Тест.</a:t>
            </a:r>
            <a:endParaRPr lang="ru-RU" dirty="0"/>
          </a:p>
          <a:p>
            <a:pPr lvl="0"/>
            <a:r>
              <a:rPr lang="ru-RU" dirty="0"/>
              <a:t>Найдите число, в котором 7 единиц I </a:t>
            </a:r>
            <a:r>
              <a:rPr lang="ru-RU" dirty="0" err="1"/>
              <a:t>I</a:t>
            </a:r>
            <a:r>
              <a:rPr lang="ru-RU" dirty="0"/>
              <a:t> разряда:</a:t>
            </a:r>
          </a:p>
          <a:p>
            <a:r>
              <a:rPr lang="ru-RU" dirty="0"/>
              <a:t>е) 709           ж) 607           з) 372</a:t>
            </a:r>
          </a:p>
          <a:p>
            <a:pPr lvl="0"/>
            <a:r>
              <a:rPr lang="ru-RU" dirty="0"/>
              <a:t>Какое число при счёте следует за числом 459?</a:t>
            </a:r>
          </a:p>
          <a:p>
            <a:r>
              <a:rPr lang="ru-RU" dirty="0"/>
              <a:t>п) 669            д) 460          н) 579</a:t>
            </a:r>
          </a:p>
          <a:p>
            <a:pPr lvl="0"/>
            <a:r>
              <a:rPr lang="ru-RU" dirty="0"/>
              <a:t>Какое число состоит из 3 сотен и 5 единиц?</a:t>
            </a:r>
          </a:p>
          <a:p>
            <a:r>
              <a:rPr lang="ru-RU" dirty="0"/>
              <a:t>к) 350            м) 530          о) 305</a:t>
            </a:r>
          </a:p>
          <a:p>
            <a:pPr lvl="0"/>
            <a:r>
              <a:rPr lang="ru-RU" dirty="0"/>
              <a:t>Найдите число, которое можно записать в виде суммы разрядных слагаемых так: 400 + 80 + 6.</a:t>
            </a:r>
          </a:p>
          <a:p>
            <a:r>
              <a:rPr lang="ru-RU" dirty="0"/>
              <a:t>о) 684             р) 486          е) 864</a:t>
            </a:r>
          </a:p>
          <a:p>
            <a:pPr lvl="0"/>
            <a:r>
              <a:rPr lang="ru-RU" dirty="0"/>
              <a:t>Найдите верное неравенство:</a:t>
            </a:r>
          </a:p>
          <a:p>
            <a:r>
              <a:rPr lang="ru-RU" dirty="0"/>
              <a:t>о) 415 &lt; 514</a:t>
            </a:r>
          </a:p>
          <a:p>
            <a:r>
              <a:rPr lang="ru-RU" dirty="0"/>
              <a:t>е) 541 &lt; 415</a:t>
            </a:r>
          </a:p>
          <a:p>
            <a:r>
              <a:rPr lang="ru-RU" dirty="0"/>
              <a:t>д) 145 &gt; 154</a:t>
            </a:r>
          </a:p>
          <a:p>
            <a:pPr lvl="0"/>
            <a:r>
              <a:rPr lang="ru-RU" dirty="0"/>
              <a:t>Сумма трёх слагаемых 634. Первое слагаемое 30, второе – 4. Найдите третье слагаемое.</a:t>
            </a:r>
          </a:p>
          <a:p>
            <a:r>
              <a:rPr lang="ru-RU" dirty="0"/>
              <a:t>ж) 6               з) 60             в) 600</a:t>
            </a:r>
          </a:p>
          <a:p>
            <a:pPr lvl="0"/>
            <a:r>
              <a:rPr lang="ru-RU" dirty="0"/>
              <a:t>Сравните числа: 580 … 508</a:t>
            </a:r>
          </a:p>
          <a:p>
            <a:r>
              <a:rPr lang="ru-RU" dirty="0"/>
              <a:t>                  о) &gt;              ш) &lt;               щ) =</a:t>
            </a:r>
          </a:p>
        </p:txBody>
      </p:sp>
    </p:spTree>
    <p:extLst>
      <p:ext uri="{BB962C8B-B14F-4D97-AF65-F5344CB8AC3E}">
        <p14:creationId xmlns:p14="http://schemas.microsoft.com/office/powerpoint/2010/main" val="427075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З</a:t>
            </a:r>
            <a:r>
              <a:rPr lang="ru-RU" sz="5400" dirty="0" smtClean="0">
                <a:solidFill>
                  <a:srgbClr val="FF0000"/>
                </a:solidFill>
              </a:rPr>
              <a:t>,  Д,  О,  Р,  О, В, О!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7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b">
            <a:normAutofit fontScale="90000"/>
          </a:bodyPr>
          <a:lstStyle/>
          <a:p>
            <a:r>
              <a:rPr lang="ru-RU" sz="5000" b="0"/>
              <a:t>НАЗОВИТЕ ЛИШНЕЕ ЧИСЛО: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600200"/>
            <a:ext cx="8401050" cy="4873625"/>
          </a:xfrm>
        </p:spPr>
        <p:txBody>
          <a:bodyPr>
            <a:normAutofit/>
          </a:bodyPr>
          <a:lstStyle/>
          <a:p>
            <a:pPr marL="685800" indent="-685800"/>
            <a:r>
              <a:rPr lang="ru-RU" sz="5400" dirty="0"/>
              <a:t> </a:t>
            </a:r>
            <a:r>
              <a:rPr lang="ru-RU" sz="4400" b="1" dirty="0" smtClean="0"/>
              <a:t>333</a:t>
            </a:r>
            <a:r>
              <a:rPr lang="ru-RU" sz="4400" b="1" dirty="0"/>
              <a:t>, 888, 111, </a:t>
            </a:r>
            <a:r>
              <a:rPr lang="ru-RU" sz="4400" b="1" dirty="0" smtClean="0"/>
              <a:t>674,999.</a:t>
            </a:r>
            <a:endParaRPr lang="ru-RU" sz="4400" b="1" dirty="0"/>
          </a:p>
          <a:p>
            <a:pPr marL="273050" indent="-273050"/>
            <a:r>
              <a:rPr lang="ru-RU" sz="4400" b="1" dirty="0"/>
              <a:t> 780, 540, </a:t>
            </a:r>
            <a:r>
              <a:rPr lang="ru-RU" sz="4400" b="1" dirty="0" smtClean="0"/>
              <a:t>204,620,260</a:t>
            </a:r>
            <a:r>
              <a:rPr lang="ru-RU" sz="4400" b="1" dirty="0"/>
              <a:t>.</a:t>
            </a:r>
          </a:p>
          <a:p>
            <a:pPr marL="273050" indent="-273050"/>
            <a:r>
              <a:rPr lang="ru-RU" sz="4400" b="1" dirty="0"/>
              <a:t> 478, 487, 874, 784, </a:t>
            </a:r>
            <a:r>
              <a:rPr lang="ru-RU" sz="4400" b="1" dirty="0" smtClean="0"/>
              <a:t>864 .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3664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1916832"/>
            <a:ext cx="8305800" cy="5398368"/>
          </a:xfrm>
        </p:spPr>
        <p:txBody>
          <a:bodyPr/>
          <a:lstStyle/>
          <a:p>
            <a:r>
              <a:rPr lang="ru-RU" sz="4400" b="1" dirty="0"/>
              <a:t>111  112,  … ,…, …, 116</a:t>
            </a:r>
          </a:p>
          <a:p>
            <a:r>
              <a:rPr lang="ru-RU" sz="4400" b="1" dirty="0"/>
              <a:t>456  457, …, …, …, 461</a:t>
            </a:r>
          </a:p>
          <a:p>
            <a:r>
              <a:rPr lang="ru-RU" sz="4400" b="1" dirty="0"/>
              <a:t>610  611,  …, …, …, 615</a:t>
            </a:r>
          </a:p>
        </p:txBody>
      </p:sp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1763688" y="260648"/>
            <a:ext cx="6465912" cy="115212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Bookman Old Style"/>
              </a:rPr>
              <a:t>Продолжи ряд</a:t>
            </a:r>
          </a:p>
        </p:txBody>
      </p:sp>
    </p:spTree>
    <p:extLst>
      <p:ext uri="{BB962C8B-B14F-4D97-AF65-F5344CB8AC3E}">
        <p14:creationId xmlns:p14="http://schemas.microsoft.com/office/powerpoint/2010/main" val="207378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112</TotalTime>
  <Words>294</Words>
  <Application>Microsoft Office PowerPoint</Application>
  <PresentationFormat>Экран (4:3)</PresentationFormat>
  <Paragraphs>48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Аптека</vt:lpstr>
      <vt:lpstr>Презентация к уроку  3 класс  тема: «Сравнение трёхзначных чисел»</vt:lpstr>
      <vt:lpstr>Презентация PowerPoint</vt:lpstr>
      <vt:lpstr> Трёхзначные числа можно сравнивать</vt:lpstr>
      <vt:lpstr>задачи урока</vt:lpstr>
      <vt:lpstr>самоконтроль</vt:lpstr>
      <vt:lpstr>Презентация PowerPoint</vt:lpstr>
      <vt:lpstr>Проверь себя</vt:lpstr>
      <vt:lpstr>НАЗОВИТЕ ЛИШНЕЕ ЧИСЛО: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9</cp:revision>
  <dcterms:created xsi:type="dcterms:W3CDTF">2014-03-16T12:06:47Z</dcterms:created>
  <dcterms:modified xsi:type="dcterms:W3CDTF">2014-03-26T08:07:06Z</dcterms:modified>
</cp:coreProperties>
</file>