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1014" autoAdjust="0"/>
  </p:normalViewPr>
  <p:slideViewPr>
    <p:cSldViewPr>
      <p:cViewPr varScale="1">
        <p:scale>
          <a:sx n="73" d="100"/>
          <a:sy n="73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845A-A132-40C1-9E84-FCFE896F73E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0B2A8-84FC-4B20-A952-C29BD4CB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3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ADBF5-5556-4D0E-BFE6-24E3F73BEB3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18231-8E37-4A1B-80ED-9309A9D53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8568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</a:t>
            </a:r>
            <a:r>
              <a:rPr lang="ru-RU" sz="4400" dirty="0" smtClean="0"/>
              <a:t>Формы и методы обучения</a:t>
            </a:r>
          </a:p>
          <a:p>
            <a:r>
              <a:rPr lang="ru-RU" sz="4400" dirty="0" smtClean="0"/>
              <a:t>                 на уроках ОРКСЭ</a:t>
            </a:r>
          </a:p>
          <a:p>
            <a:r>
              <a:rPr lang="ru-RU" sz="4400" dirty="0" smtClean="0"/>
              <a:t> </a:t>
            </a:r>
            <a:r>
              <a:rPr lang="ru-RU" sz="4400" dirty="0" smtClean="0"/>
              <a:t>                         </a:t>
            </a:r>
            <a:r>
              <a:rPr lang="ru-RU" sz="3200" dirty="0" smtClean="0"/>
              <a:t>модуль</a:t>
            </a:r>
          </a:p>
          <a:p>
            <a:r>
              <a:rPr lang="ru-RU" sz="3600" dirty="0" smtClean="0"/>
              <a:t> «Основы мировых религиозных культур»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Использование активных и интерактивных методов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Активный метод - самостоятельная работа, творческие задания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Учитель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41277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98884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492896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915816" y="2204864"/>
            <a:ext cx="93610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843808" y="2060848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843808" y="1628800"/>
            <a:ext cx="108012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3568" y="306896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Интерактивный метод - взаимодействие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5536" y="4293096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067944" y="3645024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067944" y="4365104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067944" y="5157192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2555776" y="4149080"/>
            <a:ext cx="1368152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555776" y="4653136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2555776" y="4941168"/>
            <a:ext cx="136815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62" idx="0"/>
          </p:cNvCxnSpPr>
          <p:nvPr/>
        </p:nvCxnSpPr>
        <p:spPr>
          <a:xfrm>
            <a:off x="4860032" y="4005064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63" idx="0"/>
            <a:endCxn id="62" idx="2"/>
          </p:cNvCxnSpPr>
          <p:nvPr/>
        </p:nvCxnSpPr>
        <p:spPr>
          <a:xfrm flipV="1">
            <a:off x="4860032" y="479715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Притча, игра, обсуждение домашней творческой работы, </a:t>
            </a:r>
            <a:r>
              <a:rPr lang="ru-RU" sz="2800" dirty="0" err="1" smtClean="0"/>
              <a:t>синквейн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«</a:t>
            </a:r>
            <a:r>
              <a:rPr lang="ru-RU" sz="2800" dirty="0" err="1" smtClean="0"/>
              <a:t>Инсерт</a:t>
            </a:r>
            <a:r>
              <a:rPr lang="ru-RU" sz="2800" dirty="0" smtClean="0"/>
              <a:t>» 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   Соотнесение текста с первичной информацией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   </a:t>
            </a:r>
            <a:r>
              <a:rPr lang="ru-RU" sz="2800" dirty="0" smtClean="0"/>
              <a:t>И</a:t>
            </a:r>
            <a:r>
              <a:rPr lang="ru-RU" sz="2800" dirty="0" smtClean="0"/>
              <a:t>зобразительный проект (составление вопросов по тексту, составление рассказа от первого лица)</a:t>
            </a:r>
          </a:p>
          <a:p>
            <a:pPr marL="514350" indent="-514350"/>
            <a:r>
              <a:rPr lang="ru-RU" sz="2800" dirty="0" smtClean="0"/>
              <a:t>3. Эссе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 Мини-сочинение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 Составление словаря</a:t>
            </a:r>
          </a:p>
          <a:p>
            <a:pPr marL="514350" indent="-514350"/>
            <a:r>
              <a:rPr lang="ru-RU" sz="2800" dirty="0" smtClean="0"/>
              <a:t> </a:t>
            </a:r>
            <a:r>
              <a:rPr lang="ru-RU" sz="2800" dirty="0" smtClean="0"/>
              <a:t>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dirty="0" smtClean="0"/>
              <a:t>Творческие задания</a:t>
            </a:r>
          </a:p>
          <a:p>
            <a:r>
              <a:rPr lang="ru-RU" sz="2800" dirty="0" smtClean="0"/>
              <a:t>-Работа в группах (взаимные вопросы и задания, составление кроссвордов)</a:t>
            </a:r>
          </a:p>
          <a:p>
            <a:r>
              <a:rPr lang="ru-RU" sz="2800" dirty="0" smtClean="0"/>
              <a:t>-Экскурсии</a:t>
            </a:r>
          </a:p>
          <a:p>
            <a:r>
              <a:rPr lang="ru-RU" sz="2800" dirty="0" smtClean="0"/>
              <a:t>-Газеты, </a:t>
            </a:r>
            <a:r>
              <a:rPr lang="ru-RU" sz="2800" dirty="0" err="1" smtClean="0"/>
              <a:t>инсценирование</a:t>
            </a:r>
            <a:r>
              <a:rPr lang="ru-RU" sz="2800" dirty="0" smtClean="0"/>
              <a:t> сказок, литературно-музыкальные композиции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Формы учебной 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00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23" y="260648"/>
            <a:ext cx="411585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10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08920"/>
            <a:ext cx="42484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548680"/>
            <a:ext cx="3544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Рождественская поездка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еревня Выра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Дом станционного смотрителя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00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4644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1008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08920"/>
            <a:ext cx="475252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692696"/>
            <a:ext cx="348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Свято-Троицком храме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6651"/>
            <a:ext cx="7416824" cy="543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602128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Творческая работа « Храмы </a:t>
            </a:r>
            <a:r>
              <a:rPr lang="ru-RU" sz="2800" dirty="0" err="1" smtClean="0"/>
              <a:t>Усть-Ижоры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1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744417" cy="518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1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34068"/>
            <a:ext cx="4536504" cy="413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131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Проба пера</dc:title>
  <dc:creator>Ирина</dc:creator>
  <cp:lastModifiedBy>Ирина</cp:lastModifiedBy>
  <cp:revision>66</cp:revision>
  <dcterms:created xsi:type="dcterms:W3CDTF">2012-02-20T18:50:12Z</dcterms:created>
  <dcterms:modified xsi:type="dcterms:W3CDTF">2013-03-04T20:26:37Z</dcterms:modified>
</cp:coreProperties>
</file>