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60"/>
  </p:normalViewPr>
  <p:slideViewPr>
    <p:cSldViewPr>
      <p:cViewPr varScale="1">
        <p:scale>
          <a:sx n="100" d="100"/>
          <a:sy n="100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2EE72-2032-4BA2-9F48-C126B38280A6}" type="doc">
      <dgm:prSet loTypeId="urn:microsoft.com/office/officeart/2005/8/layout/cycle5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87FA246-A362-41CE-BE66-ECD2E75B802E}">
      <dgm:prSet phldrT="[Текст]"/>
      <dgm:spPr/>
      <dgm:t>
        <a:bodyPr>
          <a:scene3d>
            <a:camera prst="isometricOffAxis2Left"/>
            <a:lightRig rig="threePt" dir="t"/>
          </a:scene3d>
        </a:bodyPr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Бабочка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A42622-BC7F-4B45-B0CB-AD45BD2D8341}" type="parTrans" cxnId="{E2D717DC-DE36-493B-9854-EFF7A643C4D3}">
      <dgm:prSet/>
      <dgm:spPr/>
      <dgm:t>
        <a:bodyPr/>
        <a:lstStyle/>
        <a:p>
          <a:endParaRPr lang="ru-RU"/>
        </a:p>
      </dgm:t>
    </dgm:pt>
    <dgm:pt modelId="{06EB2AB4-001F-44EA-85E0-284F2E86387C}" type="sibTrans" cxnId="{E2D717DC-DE36-493B-9854-EFF7A643C4D3}">
      <dgm:prSet/>
      <dgm:spPr/>
      <dgm:t>
        <a:bodyPr/>
        <a:lstStyle/>
        <a:p>
          <a:endParaRPr lang="ru-RU"/>
        </a:p>
      </dgm:t>
    </dgm:pt>
    <dgm:pt modelId="{F5435C53-A55E-45B0-B2AD-47896E9FB42B}">
      <dgm:prSet phldrT="[Текст]"/>
      <dgm:spPr/>
      <dgm:t>
        <a:bodyPr>
          <a:scene3d>
            <a:camera prst="isometricOffAxis2Left"/>
            <a:lightRig rig="threePt" dir="t"/>
          </a:scene3d>
        </a:bodyPr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Яйца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3BF3E6-073B-480B-B0D6-DE1612F40C51}" type="parTrans" cxnId="{72BBB10D-4390-4042-B21E-B74B6EA6AF9A}">
      <dgm:prSet/>
      <dgm:spPr/>
      <dgm:t>
        <a:bodyPr/>
        <a:lstStyle/>
        <a:p>
          <a:endParaRPr lang="ru-RU"/>
        </a:p>
      </dgm:t>
    </dgm:pt>
    <dgm:pt modelId="{34D8A69F-E267-4729-A66D-222F0EE43E4B}" type="sibTrans" cxnId="{72BBB10D-4390-4042-B21E-B74B6EA6AF9A}">
      <dgm:prSet/>
      <dgm:spPr/>
      <dgm:t>
        <a:bodyPr/>
        <a:lstStyle/>
        <a:p>
          <a:endParaRPr lang="ru-RU"/>
        </a:p>
      </dgm:t>
    </dgm:pt>
    <dgm:pt modelId="{AB7A933C-553E-408B-B561-287AD0E02A42}">
      <dgm:prSet phldrT="[Текст]"/>
      <dgm:spPr/>
      <dgm:t>
        <a:bodyPr>
          <a:scene3d>
            <a:camera prst="isometricOffAxis2Left"/>
            <a:lightRig rig="threePt" dir="t"/>
          </a:scene3d>
        </a:bodyPr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Гусеница</a:t>
          </a:r>
          <a:endParaRPr lang="ru-RU" dirty="0"/>
        </a:p>
      </dgm:t>
    </dgm:pt>
    <dgm:pt modelId="{B5CFCD2B-E76F-4FFE-86EE-AB8F1909F896}" type="parTrans" cxnId="{78F31B22-BC99-4A67-9D46-35C1C3CE03B6}">
      <dgm:prSet/>
      <dgm:spPr/>
      <dgm:t>
        <a:bodyPr/>
        <a:lstStyle/>
        <a:p>
          <a:endParaRPr lang="ru-RU"/>
        </a:p>
      </dgm:t>
    </dgm:pt>
    <dgm:pt modelId="{9D276926-5607-41FE-A1E2-E1D0AA2A1BD9}" type="sibTrans" cxnId="{78F31B22-BC99-4A67-9D46-35C1C3CE03B6}">
      <dgm:prSet/>
      <dgm:spPr/>
      <dgm:t>
        <a:bodyPr/>
        <a:lstStyle/>
        <a:p>
          <a:endParaRPr lang="ru-RU"/>
        </a:p>
      </dgm:t>
    </dgm:pt>
    <dgm:pt modelId="{31B6127C-CE94-4DD7-8F3A-22BC894A2C6D}">
      <dgm:prSet phldrT="[Текст]"/>
      <dgm:spPr/>
      <dgm:t>
        <a:bodyPr>
          <a:scene3d>
            <a:camera prst="isometricOffAxis2Left"/>
            <a:lightRig rig="threePt" dir="t"/>
          </a:scene3d>
        </a:bodyPr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Куколка</a:t>
          </a:r>
          <a:endParaRPr lang="ru-RU" dirty="0"/>
        </a:p>
      </dgm:t>
    </dgm:pt>
    <dgm:pt modelId="{5668A3F9-A3E7-49B2-9750-719CE1D6BF8F}" type="parTrans" cxnId="{E2F054C5-DBDB-4E0F-AAC8-B4285AE851E4}">
      <dgm:prSet/>
      <dgm:spPr/>
      <dgm:t>
        <a:bodyPr/>
        <a:lstStyle/>
        <a:p>
          <a:endParaRPr lang="ru-RU"/>
        </a:p>
      </dgm:t>
    </dgm:pt>
    <dgm:pt modelId="{E96B63FA-AE90-47E9-81C7-595F1B6F17A0}" type="sibTrans" cxnId="{E2F054C5-DBDB-4E0F-AAC8-B4285AE851E4}">
      <dgm:prSet/>
      <dgm:spPr/>
      <dgm:t>
        <a:bodyPr/>
        <a:lstStyle/>
        <a:p>
          <a:endParaRPr lang="ru-RU"/>
        </a:p>
      </dgm:t>
    </dgm:pt>
    <dgm:pt modelId="{FC5B9967-7B99-44ED-A404-F1C1BBA7184A}" type="pres">
      <dgm:prSet presAssocID="{DB12EE72-2032-4BA2-9F48-C126B38280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CF11E1-07CC-46D9-93FF-FE2399474899}" type="pres">
      <dgm:prSet presAssocID="{E87FA246-A362-41CE-BE66-ECD2E75B80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BEA37-88CF-4FEB-982A-1F48350EC052}" type="pres">
      <dgm:prSet presAssocID="{E87FA246-A362-41CE-BE66-ECD2E75B802E}" presName="spNode" presStyleCnt="0"/>
      <dgm:spPr/>
    </dgm:pt>
    <dgm:pt modelId="{20EC85BE-335F-40DC-88F4-57EA773655AF}" type="pres">
      <dgm:prSet presAssocID="{06EB2AB4-001F-44EA-85E0-284F2E86387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A21354A7-EF21-4791-B68B-5A7FA66AD525}" type="pres">
      <dgm:prSet presAssocID="{F5435C53-A55E-45B0-B2AD-47896E9FB42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A5F3E-BC3D-4FC0-B482-B7BE06EFFC2A}" type="pres">
      <dgm:prSet presAssocID="{F5435C53-A55E-45B0-B2AD-47896E9FB42B}" presName="spNode" presStyleCnt="0"/>
      <dgm:spPr/>
    </dgm:pt>
    <dgm:pt modelId="{9B6A2039-EBF9-4BD6-9037-CD9D6BA9D2D6}" type="pres">
      <dgm:prSet presAssocID="{34D8A69F-E267-4729-A66D-222F0EE43E4B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4D1C512-16CE-4470-9EED-DDA5B839CC93}" type="pres">
      <dgm:prSet presAssocID="{AB7A933C-553E-408B-B561-287AD0E02A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877C9-78B9-4355-A91E-F2320BC55A01}" type="pres">
      <dgm:prSet presAssocID="{AB7A933C-553E-408B-B561-287AD0E02A42}" presName="spNode" presStyleCnt="0"/>
      <dgm:spPr/>
    </dgm:pt>
    <dgm:pt modelId="{AE926DA6-9B2E-45FA-9579-ED0B6BE76434}" type="pres">
      <dgm:prSet presAssocID="{9D276926-5607-41FE-A1E2-E1D0AA2A1BD9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47F3AE6-0473-4129-8096-FF8F2AAF1B8B}" type="pres">
      <dgm:prSet presAssocID="{31B6127C-CE94-4DD7-8F3A-22BC894A2C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BEA70-A048-4D76-A4C1-648336656BC3}" type="pres">
      <dgm:prSet presAssocID="{31B6127C-CE94-4DD7-8F3A-22BC894A2C6D}" presName="spNode" presStyleCnt="0"/>
      <dgm:spPr/>
    </dgm:pt>
    <dgm:pt modelId="{D356C6B3-DB3B-446C-B3FE-6822435B32A5}" type="pres">
      <dgm:prSet presAssocID="{E96B63FA-AE90-47E9-81C7-595F1B6F17A0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CACD3491-5BE6-4461-B465-64D3C33E731F}" type="presOf" srcId="{AB7A933C-553E-408B-B561-287AD0E02A42}" destId="{74D1C512-16CE-4470-9EED-DDA5B839CC93}" srcOrd="0" destOrd="0" presId="urn:microsoft.com/office/officeart/2005/8/layout/cycle5"/>
    <dgm:cxn modelId="{72BBB10D-4390-4042-B21E-B74B6EA6AF9A}" srcId="{DB12EE72-2032-4BA2-9F48-C126B38280A6}" destId="{F5435C53-A55E-45B0-B2AD-47896E9FB42B}" srcOrd="1" destOrd="0" parTransId="{753BF3E6-073B-480B-B0D6-DE1612F40C51}" sibTransId="{34D8A69F-E267-4729-A66D-222F0EE43E4B}"/>
    <dgm:cxn modelId="{8C758A12-BDDC-4840-9363-D1446CB056BA}" type="presOf" srcId="{E96B63FA-AE90-47E9-81C7-595F1B6F17A0}" destId="{D356C6B3-DB3B-446C-B3FE-6822435B32A5}" srcOrd="0" destOrd="0" presId="urn:microsoft.com/office/officeart/2005/8/layout/cycle5"/>
    <dgm:cxn modelId="{DDB5A65B-5A1E-475C-9B86-364C82FE289F}" type="presOf" srcId="{E87FA246-A362-41CE-BE66-ECD2E75B802E}" destId="{D3CF11E1-07CC-46D9-93FF-FE2399474899}" srcOrd="0" destOrd="0" presId="urn:microsoft.com/office/officeart/2005/8/layout/cycle5"/>
    <dgm:cxn modelId="{BBE42A09-3E9F-44AD-9485-4D4D6365148F}" type="presOf" srcId="{DB12EE72-2032-4BA2-9F48-C126B38280A6}" destId="{FC5B9967-7B99-44ED-A404-F1C1BBA7184A}" srcOrd="0" destOrd="0" presId="urn:microsoft.com/office/officeart/2005/8/layout/cycle5"/>
    <dgm:cxn modelId="{E2D717DC-DE36-493B-9854-EFF7A643C4D3}" srcId="{DB12EE72-2032-4BA2-9F48-C126B38280A6}" destId="{E87FA246-A362-41CE-BE66-ECD2E75B802E}" srcOrd="0" destOrd="0" parTransId="{2EA42622-BC7F-4B45-B0CB-AD45BD2D8341}" sibTransId="{06EB2AB4-001F-44EA-85E0-284F2E86387C}"/>
    <dgm:cxn modelId="{15787ACB-92B2-4F0E-8E19-7897CFE1A727}" type="presOf" srcId="{06EB2AB4-001F-44EA-85E0-284F2E86387C}" destId="{20EC85BE-335F-40DC-88F4-57EA773655AF}" srcOrd="0" destOrd="0" presId="urn:microsoft.com/office/officeart/2005/8/layout/cycle5"/>
    <dgm:cxn modelId="{16828873-8DA1-4EAD-AAF3-BF883E0ABFEE}" type="presOf" srcId="{31B6127C-CE94-4DD7-8F3A-22BC894A2C6D}" destId="{847F3AE6-0473-4129-8096-FF8F2AAF1B8B}" srcOrd="0" destOrd="0" presId="urn:microsoft.com/office/officeart/2005/8/layout/cycle5"/>
    <dgm:cxn modelId="{0FF55E63-AB6F-47A9-9334-3C60ACFA84F3}" type="presOf" srcId="{F5435C53-A55E-45B0-B2AD-47896E9FB42B}" destId="{A21354A7-EF21-4791-B68B-5A7FA66AD525}" srcOrd="0" destOrd="0" presId="urn:microsoft.com/office/officeart/2005/8/layout/cycle5"/>
    <dgm:cxn modelId="{9D5325F9-01FE-4BD7-B431-497D7A146EDB}" type="presOf" srcId="{34D8A69F-E267-4729-A66D-222F0EE43E4B}" destId="{9B6A2039-EBF9-4BD6-9037-CD9D6BA9D2D6}" srcOrd="0" destOrd="0" presId="urn:microsoft.com/office/officeart/2005/8/layout/cycle5"/>
    <dgm:cxn modelId="{C7CBDEF1-8031-4C01-B6D0-BC6A085388C3}" type="presOf" srcId="{9D276926-5607-41FE-A1E2-E1D0AA2A1BD9}" destId="{AE926DA6-9B2E-45FA-9579-ED0B6BE76434}" srcOrd="0" destOrd="0" presId="urn:microsoft.com/office/officeart/2005/8/layout/cycle5"/>
    <dgm:cxn modelId="{E2F054C5-DBDB-4E0F-AAC8-B4285AE851E4}" srcId="{DB12EE72-2032-4BA2-9F48-C126B38280A6}" destId="{31B6127C-CE94-4DD7-8F3A-22BC894A2C6D}" srcOrd="3" destOrd="0" parTransId="{5668A3F9-A3E7-49B2-9750-719CE1D6BF8F}" sibTransId="{E96B63FA-AE90-47E9-81C7-595F1B6F17A0}"/>
    <dgm:cxn modelId="{78F31B22-BC99-4A67-9D46-35C1C3CE03B6}" srcId="{DB12EE72-2032-4BA2-9F48-C126B38280A6}" destId="{AB7A933C-553E-408B-B561-287AD0E02A42}" srcOrd="2" destOrd="0" parTransId="{B5CFCD2B-E76F-4FFE-86EE-AB8F1909F896}" sibTransId="{9D276926-5607-41FE-A1E2-E1D0AA2A1BD9}"/>
    <dgm:cxn modelId="{C739A976-1FE5-48B1-84E9-13D84CC7219C}" type="presParOf" srcId="{FC5B9967-7B99-44ED-A404-F1C1BBA7184A}" destId="{D3CF11E1-07CC-46D9-93FF-FE2399474899}" srcOrd="0" destOrd="0" presId="urn:microsoft.com/office/officeart/2005/8/layout/cycle5"/>
    <dgm:cxn modelId="{F8523AAE-704E-4AD8-8C6A-B5F39CCAF3F1}" type="presParOf" srcId="{FC5B9967-7B99-44ED-A404-F1C1BBA7184A}" destId="{77CBEA37-88CF-4FEB-982A-1F48350EC052}" srcOrd="1" destOrd="0" presId="urn:microsoft.com/office/officeart/2005/8/layout/cycle5"/>
    <dgm:cxn modelId="{82E50617-5E4F-42A3-B449-E2BD44B54DBF}" type="presParOf" srcId="{FC5B9967-7B99-44ED-A404-F1C1BBA7184A}" destId="{20EC85BE-335F-40DC-88F4-57EA773655AF}" srcOrd="2" destOrd="0" presId="urn:microsoft.com/office/officeart/2005/8/layout/cycle5"/>
    <dgm:cxn modelId="{F0CA125E-CF5C-4169-985A-429BB83D4BE0}" type="presParOf" srcId="{FC5B9967-7B99-44ED-A404-F1C1BBA7184A}" destId="{A21354A7-EF21-4791-B68B-5A7FA66AD525}" srcOrd="3" destOrd="0" presId="urn:microsoft.com/office/officeart/2005/8/layout/cycle5"/>
    <dgm:cxn modelId="{041BEB14-E16C-4B95-A445-68B68F15CF61}" type="presParOf" srcId="{FC5B9967-7B99-44ED-A404-F1C1BBA7184A}" destId="{AFBA5F3E-BC3D-4FC0-B482-B7BE06EFFC2A}" srcOrd="4" destOrd="0" presId="urn:microsoft.com/office/officeart/2005/8/layout/cycle5"/>
    <dgm:cxn modelId="{49553D07-92B6-4F6F-9A8E-C0F3F4454293}" type="presParOf" srcId="{FC5B9967-7B99-44ED-A404-F1C1BBA7184A}" destId="{9B6A2039-EBF9-4BD6-9037-CD9D6BA9D2D6}" srcOrd="5" destOrd="0" presId="urn:microsoft.com/office/officeart/2005/8/layout/cycle5"/>
    <dgm:cxn modelId="{BB5E58DC-1B8B-4AF9-9860-1751E24AA61D}" type="presParOf" srcId="{FC5B9967-7B99-44ED-A404-F1C1BBA7184A}" destId="{74D1C512-16CE-4470-9EED-DDA5B839CC93}" srcOrd="6" destOrd="0" presId="urn:microsoft.com/office/officeart/2005/8/layout/cycle5"/>
    <dgm:cxn modelId="{D739D473-E6B4-4F32-ACFB-42B08A04906C}" type="presParOf" srcId="{FC5B9967-7B99-44ED-A404-F1C1BBA7184A}" destId="{6F7877C9-78B9-4355-A91E-F2320BC55A01}" srcOrd="7" destOrd="0" presId="urn:microsoft.com/office/officeart/2005/8/layout/cycle5"/>
    <dgm:cxn modelId="{A965DF67-EAB9-4F4A-A43E-3854C451DA65}" type="presParOf" srcId="{FC5B9967-7B99-44ED-A404-F1C1BBA7184A}" destId="{AE926DA6-9B2E-45FA-9579-ED0B6BE76434}" srcOrd="8" destOrd="0" presId="urn:microsoft.com/office/officeart/2005/8/layout/cycle5"/>
    <dgm:cxn modelId="{4A726181-844C-46CC-9539-2292DDF83062}" type="presParOf" srcId="{FC5B9967-7B99-44ED-A404-F1C1BBA7184A}" destId="{847F3AE6-0473-4129-8096-FF8F2AAF1B8B}" srcOrd="9" destOrd="0" presId="urn:microsoft.com/office/officeart/2005/8/layout/cycle5"/>
    <dgm:cxn modelId="{302A4771-EA94-45E5-9772-28D4A9A00736}" type="presParOf" srcId="{FC5B9967-7B99-44ED-A404-F1C1BBA7184A}" destId="{D26BEA70-A048-4D76-A4C1-648336656BC3}" srcOrd="10" destOrd="0" presId="urn:microsoft.com/office/officeart/2005/8/layout/cycle5"/>
    <dgm:cxn modelId="{5CF77D32-13E8-4497-A9A3-C7A06EBA92CA}" type="presParOf" srcId="{FC5B9967-7B99-44ED-A404-F1C1BBA7184A}" destId="{D356C6B3-DB3B-446C-B3FE-6822435B32A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2000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2000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2000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2000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526787-4C42-47F1-8190-436D71B6595C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60CF75-72A0-41BD-9DDF-A158901F20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">
    <p:wheel spokes="8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Down">
              <a:avLst/>
            </a:prstTxWarp>
          </a:bodyPr>
          <a:lstStyle/>
          <a:p>
            <a:r>
              <a:rPr lang="ru-RU" b="1" dirty="0" smtClean="0">
                <a:ln w="17780" cmpd="sng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	</a:t>
            </a:r>
            <a:br>
              <a:rPr lang="ru-RU" b="1" dirty="0" smtClean="0">
                <a:ln w="17780" cmpd="sng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Бабочки</a:t>
            </a:r>
            <a:endParaRPr lang="ru-RU" b="1" dirty="0">
              <a:ln w="17780" cmpd="sng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1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659553_neonovayababochka.jpg"/>
          <p:cNvPicPr>
            <a:picLocks noChangeAspect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>
          <a:xfrm>
            <a:off x="0" y="1"/>
            <a:ext cx="9143999" cy="6429395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s_249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5ecb93fad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elebeksr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znoe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b0a3_6ec5d7c6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a9f_f912c0a3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97c03a06f46ce0ad35b521c93e2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3523a3d071fc749814f206709e7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yq8o05fha4q4fce8u2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a72da093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f4dbf436221a37b7f507a2a2aaf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Tm="200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410</TotalTime>
  <Words>4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   Бабочки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Lapkovskaya</dc:creator>
  <cp:lastModifiedBy>Lapkovskaya</cp:lastModifiedBy>
  <cp:revision>27</cp:revision>
  <dcterms:created xsi:type="dcterms:W3CDTF">2013-08-16T06:44:20Z</dcterms:created>
  <dcterms:modified xsi:type="dcterms:W3CDTF">2013-08-16T13:45:22Z</dcterms:modified>
</cp:coreProperties>
</file>