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76C16-A7F5-4926-B948-FAE160297C2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B752-4706-4AAE-8560-A28F2BD56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B752-4706-4AAE-8560-A28F2BD568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0664-F5BF-49F7-909F-ECEAEA28C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F96D7-DE3B-4673-9B1B-C3B05C4C1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7ABDD-114C-4910-9E2C-2BB401086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9A74-9C2B-4E73-86C4-8C1CEEFDCF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B800A-193D-47DA-ABFD-49DACBFE8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54E69-DB9D-4041-BA0A-130CF7C06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5BDB-B600-4BE0-B148-C2539CD22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FE00A-BFAE-4FE2-83D2-8276AA4B3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BFF6-132B-4DC1-BC4C-129904692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66D1F-16ED-46EB-B5FD-220888AF9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6DD32-BEDB-4A9E-AABF-4613688037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346A6-D150-4DCA-8095-96A5C7086A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okartinki.ru/index.php?option=com_datsogallery&amp;func=wmark&amp;mid=1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0096" cy="633670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013176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Рисуем  автомобиль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48680"/>
            <a:ext cx="58326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3529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83529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1844824"/>
            <a:ext cx="4228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Раскрасьте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автобус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249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Нарисуйте городскую улицу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транспортом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moi-portal.ru/uploads/images/00/00/02/2012/08/31/9e9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2060848"/>
            <a:ext cx="5899415" cy="4424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3096344"/>
          </a:xfrm>
          <a:prstGeom prst="rect">
            <a:avLst/>
          </a:prstGeom>
        </p:spPr>
        <p:txBody>
          <a:bodyPr lIns="45720" rIns="45720"/>
          <a:lstStyle/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000" i="1" dirty="0" smtClean="0">
                <a:ln/>
                <a:solidFill>
                  <a:srgbClr val="00B0F0"/>
                </a:solidFill>
                <a:latin typeface="Monotype Corsiva" pitchFamily="66" charset="0"/>
              </a:rPr>
              <a:t>Презентацию  составила 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000" dirty="0" err="1" smtClean="0">
                <a:solidFill>
                  <a:srgbClr val="00B0F0"/>
                </a:solidFill>
                <a:latin typeface="Monotype Corsiva" pitchFamily="66" charset="0"/>
              </a:rPr>
              <a:t>Мухачева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Юлия  Вячеславовна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000" smtClean="0">
                <a:solidFill>
                  <a:srgbClr val="00B0F0"/>
                </a:solidFill>
                <a:latin typeface="Monotype Corsiva" pitchFamily="66" charset="0"/>
              </a:rPr>
              <a:t>ГБОУ  </a:t>
            </a:r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СОШ  №1055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000" dirty="0">
                <a:solidFill>
                  <a:srgbClr val="00B0F0"/>
                </a:solidFill>
                <a:latin typeface="Monotype Corsiva" pitchFamily="66" charset="0"/>
              </a:rPr>
              <a:t>г. 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Москвы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ir74.ru/uploads/auto/photos/1373468555_k1vxcbb6ti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" b="8021"/>
          <a:stretch>
            <a:fillRect/>
          </a:stretch>
        </p:blipFill>
        <p:spPr bwMode="auto">
          <a:xfrm>
            <a:off x="2483768" y="1961456"/>
            <a:ext cx="5715000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2225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Раскрасьте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 автомобиль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drawinghowtodraw.com/drawing-lessons/drawing-cars-lessons/Trucks_files/image00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4664"/>
            <a:ext cx="3810000" cy="2819401"/>
          </a:xfrm>
          <a:prstGeom prst="rect">
            <a:avLst/>
          </a:prstGeom>
          <a:noFill/>
        </p:spPr>
      </p:pic>
      <p:pic>
        <p:nvPicPr>
          <p:cNvPr id="9222" name="Picture 6" descr="http://detsad-kitty.ru/uploads/posts/2010-03/1269888406_0015-028-gruzovi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66">
            <a:off x="5076056" y="4365104"/>
            <a:ext cx="3600397" cy="2088232"/>
          </a:xfrm>
          <a:prstGeom prst="rect">
            <a:avLst/>
          </a:prstGeom>
          <a:noFill/>
        </p:spPr>
      </p:pic>
      <p:pic>
        <p:nvPicPr>
          <p:cNvPr id="9224" name="Picture 8" descr="http://tim-ka.webasyst.net/shop/products_pictures/150_en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196752"/>
            <a:ext cx="3024336" cy="2374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789040"/>
            <a:ext cx="3760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Нарисуем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грузовик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61125" t="58780" r="8754" b="29688"/>
          <a:stretch>
            <a:fillRect/>
          </a:stretch>
        </p:blipFill>
        <p:spPr bwMode="auto">
          <a:xfrm>
            <a:off x="395536" y="5445224"/>
            <a:ext cx="367240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381642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ishikrasivo.ru/sites/default/files/226bcc541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922"/>
          <a:stretch>
            <a:fillRect/>
          </a:stretch>
        </p:blipFill>
        <p:spPr bwMode="auto">
          <a:xfrm>
            <a:off x="3779912" y="332656"/>
            <a:ext cx="51845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056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Раскрасьте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 грузовик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selisichkin.ru/wp-content/uploads/2012/06/normal-truck-tuning-show-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457990" cy="36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80" y="188640"/>
            <a:ext cx="7780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Нарисуем троллейбус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i030.radikal.ru/1006/33/c6df76d5dfd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5832648" cy="208823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61125" t="58780" r="8754" b="29688"/>
          <a:stretch>
            <a:fillRect/>
          </a:stretch>
        </p:blipFill>
        <p:spPr bwMode="auto">
          <a:xfrm>
            <a:off x="2987824" y="3140968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static.freepik.com/photos-libre/vieux-materiel-style-vecteur-train_15-20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143" r="8219" b="2287"/>
          <a:stretch>
            <a:fillRect/>
          </a:stretch>
        </p:blipFill>
        <p:spPr bwMode="auto">
          <a:xfrm>
            <a:off x="4788024" y="3429000"/>
            <a:ext cx="4104456" cy="2916324"/>
          </a:xfrm>
          <a:prstGeom prst="rect">
            <a:avLst/>
          </a:prstGeom>
          <a:noFill/>
        </p:spPr>
      </p:pic>
      <p:pic>
        <p:nvPicPr>
          <p:cNvPr id="6150" name="Picture 6" descr="http://www.karopka.ru/upload/iblock/70a/photo_3_1330867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9903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417" y="188640"/>
            <a:ext cx="564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Рисуем автобус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www.tunnel.ru/userfiles/ck/images/3313/Avtobus.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46"/>
          <a:stretch>
            <a:fillRect/>
          </a:stretch>
        </p:blipFill>
        <p:spPr bwMode="auto">
          <a:xfrm>
            <a:off x="611561" y="1196752"/>
            <a:ext cx="4032447" cy="2374344"/>
          </a:xfrm>
          <a:prstGeom prst="rect">
            <a:avLst/>
          </a:prstGeom>
          <a:noFill/>
        </p:spPr>
      </p:pic>
      <p:pic>
        <p:nvPicPr>
          <p:cNvPr id="27652" name="Picture 4" descr="http://900igr.net/datas/kosmos-gorod-transport/Transport-9.files/0001-001-Obschestvennyj-transpo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" t="11200" r="3401" b="14601"/>
          <a:stretch>
            <a:fillRect/>
          </a:stretch>
        </p:blipFill>
        <p:spPr bwMode="auto">
          <a:xfrm>
            <a:off x="2123728" y="3861048"/>
            <a:ext cx="3888432" cy="2315583"/>
          </a:xfrm>
          <a:prstGeom prst="rect">
            <a:avLst/>
          </a:prstGeom>
          <a:noFill/>
        </p:spPr>
      </p:pic>
      <p:pic>
        <p:nvPicPr>
          <p:cNvPr id="27654" name="Picture 6" descr="http://www.4turista.ru/files/imagecache/prev800/files/dscn257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626579" cy="253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ломасте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фломастеры</Template>
  <TotalTime>79</TotalTime>
  <Words>37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фломастеры</vt:lpstr>
      <vt:lpstr>Рисуем  автомобиль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 автомобиль</dc:title>
  <dc:creator>Юля</dc:creator>
  <cp:lastModifiedBy>Юля</cp:lastModifiedBy>
  <cp:revision>8</cp:revision>
  <dcterms:created xsi:type="dcterms:W3CDTF">2014-02-22T13:41:32Z</dcterms:created>
  <dcterms:modified xsi:type="dcterms:W3CDTF">2014-09-22T17:57:59Z</dcterms:modified>
</cp:coreProperties>
</file>