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2" r:id="rId6"/>
    <p:sldId id="267" r:id="rId7"/>
    <p:sldId id="268" r:id="rId8"/>
    <p:sldId id="257" r:id="rId9"/>
    <p:sldId id="260" r:id="rId10"/>
    <p:sldId id="269" r:id="rId11"/>
    <p:sldId id="261" r:id="rId12"/>
    <p:sldId id="27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CC"/>
    <a:srgbClr val="CCFFCC"/>
    <a:srgbClr val="CCFF99"/>
    <a:srgbClr val="FF66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8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4CE3-F6EA-4918-9F1F-D1C52492E42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401B-6D1A-46F2-ADB7-AAF49FD4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162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Изображаем</a:t>
            </a:r>
            <a:r>
              <a:rPr lang="ru-RU" sz="4800" b="1" dirty="0" smtClean="0">
                <a:solidFill>
                  <a:srgbClr val="FFC000"/>
                </a:solidFill>
              </a:rPr>
              <a:t> осенний </a:t>
            </a:r>
            <a:r>
              <a:rPr lang="ru-RU" sz="4800" b="1" dirty="0" smtClean="0">
                <a:solidFill>
                  <a:srgbClr val="00B050"/>
                </a:solidFill>
              </a:rPr>
              <a:t>лист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848872" cy="1921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Нетрадиционные техники изображения: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Витраж, </a:t>
            </a:r>
            <a:r>
              <a:rPr lang="ru-RU" b="1" dirty="0" smtClean="0">
                <a:solidFill>
                  <a:srgbClr val="00B050"/>
                </a:solidFill>
              </a:rPr>
              <a:t>отпечаток осенним листом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азвиваем мелкую моторику. Виноград Детский спортивный комплекс Ранний старт в Укра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4437112"/>
          </a:xfrm>
          <a:prstGeom prst="rect">
            <a:avLst/>
          </a:prstGeom>
          <a:noFill/>
        </p:spPr>
      </p:pic>
      <p:pic>
        <p:nvPicPr>
          <p:cNvPr id="26628" name="Picture 4" descr="Простой трафарет из осенних листьев БАТИК и 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505" y="1268760"/>
            <a:ext cx="4642495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нарисовать ос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78" y="176514"/>
            <a:ext cx="8484243" cy="65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леновые листики. - Татьяна ТЕОдоровна Грид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Осень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FF0000"/>
                </a:solidFill>
              </a:rPr>
              <a:t>      </a:t>
            </a:r>
            <a:r>
              <a:rPr lang="ru-RU" sz="3900" dirty="0" smtClean="0"/>
              <a:t>Осень </a:t>
            </a:r>
            <a:r>
              <a:rPr lang="ru-RU" sz="3900" dirty="0" smtClean="0"/>
              <a:t>на опушке краски разводила,</a:t>
            </a:r>
          </a:p>
          <a:p>
            <a:pPr algn="ctr">
              <a:buNone/>
            </a:pPr>
            <a:r>
              <a:rPr lang="ru-RU" sz="3900" dirty="0" smtClean="0"/>
              <a:t> По листве тихонько кистью проводила:</a:t>
            </a:r>
          </a:p>
          <a:p>
            <a:pPr algn="ctr">
              <a:buNone/>
            </a:pPr>
            <a:r>
              <a:rPr lang="ru-RU" sz="3900" dirty="0" smtClean="0"/>
              <a:t> Пожелтел орешник и зарделись клёны,</a:t>
            </a:r>
          </a:p>
          <a:p>
            <a:pPr algn="ctr">
              <a:buNone/>
            </a:pPr>
            <a:r>
              <a:rPr lang="ru-RU" sz="3900" dirty="0" smtClean="0"/>
              <a:t> </a:t>
            </a:r>
            <a:r>
              <a:rPr lang="ru-RU" sz="3900" dirty="0" smtClean="0"/>
              <a:t>  В </a:t>
            </a:r>
            <a:r>
              <a:rPr lang="ru-RU" sz="3900" dirty="0" smtClean="0"/>
              <a:t>пурпуре осеннем только дуб </a:t>
            </a:r>
            <a:r>
              <a:rPr lang="ru-RU" sz="3900" dirty="0" smtClean="0"/>
              <a:t>зелёный.</a:t>
            </a:r>
          </a:p>
          <a:p>
            <a:pPr algn="ctr">
              <a:buNone/>
            </a:pPr>
            <a:r>
              <a:rPr lang="ru-RU" sz="3900" dirty="0" smtClean="0"/>
              <a:t> Утешает осень:</a:t>
            </a:r>
          </a:p>
          <a:p>
            <a:pPr algn="ctr">
              <a:buNone/>
            </a:pPr>
            <a:r>
              <a:rPr lang="ru-RU" sz="3900" dirty="0" smtClean="0"/>
              <a:t> -Не жалейте </a:t>
            </a:r>
            <a:r>
              <a:rPr lang="ru-RU" sz="3900" dirty="0" smtClean="0"/>
              <a:t>лето!</a:t>
            </a:r>
          </a:p>
          <a:p>
            <a:pPr algn="ctr">
              <a:buNone/>
            </a:pPr>
            <a:r>
              <a:rPr lang="ru-RU" sz="3900" dirty="0" smtClean="0"/>
              <a:t>Посмотрите – роща золотом одета!</a:t>
            </a:r>
          </a:p>
          <a:p>
            <a:pPr>
              <a:buNone/>
            </a:pPr>
            <a:r>
              <a:rPr lang="ru-RU" dirty="0" smtClean="0">
                <a:solidFill>
                  <a:srgbClr val="00CC00"/>
                </a:solidFill>
              </a:rPr>
              <a:t/>
            </a:r>
            <a:br>
              <a:rPr lang="ru-RU" dirty="0" smtClean="0">
                <a:solidFill>
                  <a:srgbClr val="00CC00"/>
                </a:solidFill>
              </a:rPr>
            </a:br>
            <a:endParaRPr lang="ru-RU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Загадки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/>
              <a:t>   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Пришла без красок  и  без кисти,</a:t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перекрасила все листья.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B050"/>
                </a:solidFill>
              </a:rPr>
              <a:t>     Рыжий Егорка упал на озерко,</a:t>
            </a:r>
            <a:br>
              <a:rPr lang="ru-RU" sz="4400" i="1" dirty="0" smtClean="0">
                <a:solidFill>
                  <a:srgbClr val="00B050"/>
                </a:solidFill>
              </a:rPr>
            </a:br>
            <a:r>
              <a:rPr lang="ru-RU" sz="4400" i="1" dirty="0" smtClean="0">
                <a:solidFill>
                  <a:srgbClr val="00B050"/>
                </a:solidFill>
              </a:rPr>
              <a:t>сам не утонул</a:t>
            </a:r>
            <a:br>
              <a:rPr lang="ru-RU" sz="4400" i="1" dirty="0" smtClean="0">
                <a:solidFill>
                  <a:srgbClr val="00B050"/>
                </a:solidFill>
              </a:rPr>
            </a:br>
            <a:r>
              <a:rPr lang="ru-RU" sz="4400" i="1" dirty="0" smtClean="0">
                <a:solidFill>
                  <a:srgbClr val="00B050"/>
                </a:solidFill>
              </a:rPr>
              <a:t>и воды не всколыхнул.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И еще один кленовый лист - Зеркало Андрея Ерофе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81128"/>
            <a:ext cx="288032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Тёплые цвета и </a:t>
            </a:r>
            <a:r>
              <a:rPr lang="ru-RU" dirty="0" smtClean="0">
                <a:solidFill>
                  <a:srgbClr val="00B0F0"/>
                </a:solidFill>
              </a:rPr>
              <a:t>холодные цвета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Как комбинировать предметы гардероба и правильно сочетать цвета в одежде &quot; BE 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ЗДРАВЛЯЕМ Вас с первыми осенними тёплыми денёчками и ДАРИМ Вам СКИДКУ 15% на материалы и заготовки для декупажа и 30% НА ВСЮ 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6084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Витражи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Наши любимые стихи - Страница 135 - Форум Кинозал.Т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888432" cy="4104456"/>
          </a:xfrm>
          <a:prstGeom prst="rect">
            <a:avLst/>
          </a:prstGeom>
          <a:noFill/>
        </p:spPr>
      </p:pic>
      <p:pic>
        <p:nvPicPr>
          <p:cNvPr id="10" name="Picture 6" descr="Хамелеон-Дизайн-Интерьера Дизайн-Витражи-Фотообои ВКонтак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410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Новогоние витражные рисунки на стекле - рисунк с ангел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ИТРАЖ: Как делать витражную роспись на вазе (мастер-класс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612068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KdWBbMWEzlI/URDXRmhToOI/AAAAAAAADCw/iHqBqEV23gQ/s1600/IMG_9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78" y="496492"/>
            <a:ext cx="7885044" cy="58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традиционная техника рисования livedocuments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8995"/>
            <a:ext cx="9005104" cy="68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42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Изображаем осенний лист</vt:lpstr>
      <vt:lpstr>Загадки</vt:lpstr>
      <vt:lpstr>Тёплые цвета и холодные цвета</vt:lpstr>
      <vt:lpstr>Слайд 4</vt:lpstr>
      <vt:lpstr>Витражи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Осень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Изображаем осенний лист</dc:title>
  <dc:creator>CЕРГЕЙ</dc:creator>
  <cp:lastModifiedBy>CЕРГЕЙ</cp:lastModifiedBy>
  <cp:revision>17</cp:revision>
  <dcterms:created xsi:type="dcterms:W3CDTF">2014-09-24T15:08:13Z</dcterms:created>
  <dcterms:modified xsi:type="dcterms:W3CDTF">2014-09-24T17:50:07Z</dcterms:modified>
</cp:coreProperties>
</file>