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AAD29-6038-4BFC-A25C-C0F1C67E3FE2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7063-D244-4E10-8464-E8F8D5FAE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avepic.su/3243970.jpg" TargetMode="External"/><Relationship Id="rId3" Type="http://schemas.openxmlformats.org/officeDocument/2006/relationships/hyperlink" Target="http://img-fotki.yandex.ru/get/6421/122929607.8/0_7101a_e57b800e_XL" TargetMode="External"/><Relationship Id="rId7" Type="http://schemas.openxmlformats.org/officeDocument/2006/relationships/hyperlink" Target="http://razvivaika-neskuchaika.ru/wp-content/uploads/2012/09/rjabina.gif" TargetMode="External"/><Relationship Id="rId2" Type="http://schemas.openxmlformats.org/officeDocument/2006/relationships/hyperlink" Target="http://file.mobilmusic.ru/ef/9e/f2/90783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900igr.net/datai/priroda/3-Osen-2.files/0010-012-Vnachale-listja-menjajut-tsvet-iz-zelenykh-oni-prevraschajutsja-v-zheltye.jpg" TargetMode="External"/><Relationship Id="rId5" Type="http://schemas.openxmlformats.org/officeDocument/2006/relationships/hyperlink" Target="http://www.allfons.ru/pic/201303/800x600/allfons.ru-23209.jpg" TargetMode="External"/><Relationship Id="rId4" Type="http://schemas.openxmlformats.org/officeDocument/2006/relationships/hyperlink" Target="http://img-fotki.yandex.ru/get/4418/60892330.bd/0_119eda_55ae3cd7_X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000240"/>
            <a:ext cx="523233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Осенняя веточка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jabin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619" y="0"/>
            <a:ext cx="559076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439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0"/>
            <a:ext cx="634902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81439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>
              <a:hlinkClick r:id="rId2"/>
            </a:endParaRPr>
          </a:p>
          <a:p>
            <a:endParaRPr lang="ru-RU" u="sng" dirty="0">
              <a:hlinkClick r:id="rId2"/>
            </a:endParaRPr>
          </a:p>
          <a:p>
            <a:r>
              <a:rPr lang="ru-RU" sz="4000" b="1" dirty="0" smtClean="0">
                <a:solidFill>
                  <a:srgbClr val="FFFF00"/>
                </a:solidFill>
                <a:latin typeface="Comic Sans MS" pitchFamily="66" charset="0"/>
              </a:rPr>
              <a:t>Используемые источники</a:t>
            </a:r>
            <a:endParaRPr lang="ru-RU" sz="4000" b="1" dirty="0" smtClean="0">
              <a:solidFill>
                <a:srgbClr val="FFFF00"/>
              </a:solidFill>
              <a:latin typeface="Comic Sans MS" pitchFamily="66" charset="0"/>
              <a:hlinkClick r:id="rId2"/>
            </a:endParaRPr>
          </a:p>
          <a:p>
            <a:endParaRPr lang="ru-RU" u="sng" dirty="0" smtClean="0">
              <a:hlinkClick r:id="rId2"/>
            </a:endParaRPr>
          </a:p>
          <a:p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://file.mobilmusic.ru/ef/9e/f2/907836.jpg</a:t>
            </a:r>
            <a:endParaRPr lang="ru-RU" dirty="0"/>
          </a:p>
          <a:p>
            <a:r>
              <a:rPr lang="ru-RU" u="sng" dirty="0">
                <a:hlinkClick r:id="rId3"/>
              </a:rPr>
              <a:t>http://img-fotki.yandex.ru/get/6421/122929607.8/0_7101a_e57b800e_XL</a:t>
            </a:r>
            <a:endParaRPr lang="ru-RU" dirty="0"/>
          </a:p>
          <a:p>
            <a:r>
              <a:rPr lang="ru-RU" u="sng" dirty="0">
                <a:hlinkClick r:id="rId4"/>
              </a:rPr>
              <a:t>http://img-fotki.yandex.ru/get/4418/60892330.bd/0_119eda_55ae3cd7_XL</a:t>
            </a:r>
            <a:endParaRPr lang="ru-RU" dirty="0"/>
          </a:p>
          <a:p>
            <a:r>
              <a:rPr lang="ru-RU" u="sng" dirty="0">
                <a:hlinkClick r:id="rId5"/>
              </a:rPr>
              <a:t>http://www.allfons.ru/pic/201303/800x600/allfons.ru-23209.jpg</a:t>
            </a:r>
            <a:endParaRPr lang="ru-RU" dirty="0"/>
          </a:p>
          <a:p>
            <a:r>
              <a:rPr lang="ru-RU" u="sng" dirty="0">
                <a:hlinkClick r:id="rId6"/>
              </a:rPr>
              <a:t>http://</a:t>
            </a:r>
            <a:r>
              <a:rPr lang="ru-RU" u="sng" dirty="0" smtClean="0">
                <a:hlinkClick r:id="rId6"/>
              </a:rPr>
              <a:t>900igr.net/datai/priroda/3-Osen-2.files/0010-012-Vnachale-listja-menjajut-tsvet-iz-zelenykh-oni-prevraschajutsja-v-zheltye.jpg</a:t>
            </a:r>
            <a:endParaRPr lang="ru-RU" u="sng" dirty="0" smtClean="0"/>
          </a:p>
          <a:p>
            <a:r>
              <a:rPr lang="en-US" dirty="0" smtClean="0">
                <a:hlinkClick r:id="rId7"/>
              </a:rPr>
              <a:t>http://razvivaika-neskuchaika.ru/wp-content/uploads/2012/09/rjabina.gif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http://savepic.su/3243970.jpg</a:t>
            </a:r>
            <a:endParaRPr lang="ru-RU" dirty="0" smtClean="0"/>
          </a:p>
          <a:p>
            <a:endParaRPr lang="ru-RU" dirty="0" smtClean="0"/>
          </a:p>
          <a:p>
            <a:r>
              <a:rPr lang="ru-RU" sz="2400" b="1" i="1" dirty="0" smtClean="0">
                <a:solidFill>
                  <a:srgbClr val="FFFF00"/>
                </a:solidFill>
              </a:rPr>
              <a:t>Автор: учитель начальных классов высшей категории</a:t>
            </a:r>
          </a:p>
          <a:p>
            <a:r>
              <a:rPr lang="ru-RU" sz="2400" b="1" i="1" dirty="0" smtClean="0">
                <a:solidFill>
                  <a:srgbClr val="FFFF00"/>
                </a:solidFill>
              </a:rPr>
              <a:t>Хлопянова Татьяна Витальевна</a:t>
            </a:r>
          </a:p>
          <a:p>
            <a:r>
              <a:rPr lang="ru-RU" sz="2400" b="1" i="1" dirty="0" smtClean="0">
                <a:solidFill>
                  <a:srgbClr val="FFFF00"/>
                </a:solidFill>
              </a:rPr>
              <a:t>МБОУ «СОШ№14» г. Новомосковска Тульской области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Домашний</cp:lastModifiedBy>
  <cp:revision>3</cp:revision>
  <dcterms:created xsi:type="dcterms:W3CDTF">2013-09-18T15:29:18Z</dcterms:created>
  <dcterms:modified xsi:type="dcterms:W3CDTF">2014-09-27T09:01:38Z</dcterms:modified>
</cp:coreProperties>
</file>