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82" r:id="rId4"/>
    <p:sldId id="260" r:id="rId5"/>
    <p:sldId id="262" r:id="rId6"/>
    <p:sldId id="283" r:id="rId7"/>
    <p:sldId id="263" r:id="rId8"/>
    <p:sldId id="279" r:id="rId9"/>
    <p:sldId id="264" r:id="rId10"/>
    <p:sldId id="266" r:id="rId11"/>
    <p:sldId id="271" r:id="rId12"/>
    <p:sldId id="280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74B6-4A64-49FE-A6E9-72530D1EC806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03E9-0582-4DDB-8BA9-9271536D5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74B6-4A64-49FE-A6E9-72530D1EC806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03E9-0582-4DDB-8BA9-9271536D5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74B6-4A64-49FE-A6E9-72530D1EC806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03E9-0582-4DDB-8BA9-9271536D5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74B6-4A64-49FE-A6E9-72530D1EC806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03E9-0582-4DDB-8BA9-9271536D5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74B6-4A64-49FE-A6E9-72530D1EC806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03E9-0582-4DDB-8BA9-9271536D5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74B6-4A64-49FE-A6E9-72530D1EC806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03E9-0582-4DDB-8BA9-9271536D5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74B6-4A64-49FE-A6E9-72530D1EC806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03E9-0582-4DDB-8BA9-9271536D5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74B6-4A64-49FE-A6E9-72530D1EC806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03E9-0582-4DDB-8BA9-9271536D5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74B6-4A64-49FE-A6E9-72530D1EC806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03E9-0582-4DDB-8BA9-9271536D5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74B6-4A64-49FE-A6E9-72530D1EC806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03E9-0582-4DDB-8BA9-9271536D5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74B6-4A64-49FE-A6E9-72530D1EC806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303E9-0582-4DDB-8BA9-9271536D5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74B6-4A64-49FE-A6E9-72530D1EC806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03E9-0582-4DDB-8BA9-9271536D5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изобразительного искусства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«СОШ №2»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1-Б класс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Вокуева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Н.Ю.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Наш город 65 лет\Pechora\dosu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05678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7856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052736"/>
            <a:ext cx="6150668" cy="4525963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ОЦЕНИ СВОИ ДОСТИЖЕНИЯ</a:t>
            </a:r>
            <a:endParaRPr lang="ru-RU" sz="5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88839"/>
          <a:ext cx="8229600" cy="464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6419056"/>
              </a:tblGrid>
              <a:tr h="1440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800" i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Мне было интересно ! Я справился с заданием !</a:t>
                      </a:r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 старался, но не всё</a:t>
                      </a:r>
                      <a:r>
                        <a:rPr lang="ru-RU" sz="2800" b="1" i="1" baseline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получилось, как задумал</a:t>
                      </a:r>
                      <a:r>
                        <a:rPr lang="ru-RU" sz="2800" b="1" i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800" b="1" i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800" b="1" i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Мне</a:t>
                      </a:r>
                      <a:r>
                        <a:rPr lang="ru-RU" sz="2800" b="1" i="1" baseline="0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было трудно, нужна помощь.</a:t>
                      </a:r>
                      <a:endParaRPr lang="ru-RU" sz="2800" b="1" i="1" dirty="0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Улыбающееся лицо 6"/>
          <p:cNvSpPr/>
          <p:nvPr/>
        </p:nvSpPr>
        <p:spPr>
          <a:xfrm>
            <a:off x="1043608" y="2564904"/>
            <a:ext cx="914400" cy="9144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1043608" y="3717032"/>
            <a:ext cx="936104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1115616" y="5085184"/>
            <a:ext cx="936104" cy="914400"/>
          </a:xfrm>
          <a:prstGeom prst="smileyFac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МАСТЕР ПОСТРОЙКИ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-это </a:t>
            </a:r>
          </a:p>
          <a:p>
            <a:pPr algn="ctr">
              <a:buFont typeface="Wingdings" pitchFamily="2" charset="2"/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АРХИТЕКТОР,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который представляет и придумывает каким быть дому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7772400" cy="1684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/>
            </a:r>
            <a:br>
              <a:rPr lang="ru-RU" sz="6000" dirty="0"/>
            </a:b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Постройки в нашей жизни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2" name="Picture 6" descr="79d70d99d4f1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2057400" cy="2405063"/>
          </a:xfrm>
          <a:prstGeom prst="rect">
            <a:avLst/>
          </a:prstGeom>
          <a:noFill/>
        </p:spPr>
      </p:pic>
      <p:pic>
        <p:nvPicPr>
          <p:cNvPr id="4104" name="Picture 8" descr="6400603c07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162300"/>
            <a:ext cx="2573338" cy="36957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Печора вчера и сегодня\0045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124200"/>
            <a:ext cx="3429000" cy="343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9291dec2c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479925" cy="6162675"/>
          </a:xfrm>
          <a:prstGeom prst="rect">
            <a:avLst/>
          </a:prstGeom>
          <a:noFill/>
        </p:spPr>
      </p:pic>
      <p:pic>
        <p:nvPicPr>
          <p:cNvPr id="14341" name="Picture 5" descr="8591c05adb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4191000" cy="621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5" name="Picture 5" descr="23bd1b8fd6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4267200" cy="6781800"/>
          </a:xfrm>
          <a:prstGeom prst="rect">
            <a:avLst/>
          </a:prstGeom>
          <a:noFill/>
        </p:spPr>
      </p:pic>
      <p:pic>
        <p:nvPicPr>
          <p:cNvPr id="15366" name="Picture 6" descr="6c364f72403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4572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3" t="2083" r="2344" b="2083"/>
          <a:stretch/>
        </p:blipFill>
        <p:spPr bwMode="auto">
          <a:xfrm>
            <a:off x="-190500" y="0"/>
            <a:ext cx="93345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549824"/>
            <a:ext cx="3960440" cy="25434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>
            <a:off x="539552" y="2941748"/>
            <a:ext cx="4392488" cy="608076"/>
          </a:xfrm>
          <a:prstGeom prst="trapezoid">
            <a:avLst>
              <a:gd name="adj" fmla="val 53195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9552" y="2788586"/>
            <a:ext cx="4392488" cy="914400"/>
          </a:xfrm>
          <a:prstGeom prst="triangle">
            <a:avLst/>
          </a:prstGeom>
          <a:solidFill>
            <a:srgbClr val="FFC000"/>
          </a:solidFill>
          <a:ln w="889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877272"/>
            <a:ext cx="4392488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5661248"/>
            <a:ext cx="3960440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5686" y="5445224"/>
            <a:ext cx="3473152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702986"/>
            <a:ext cx="288032" cy="17422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3717032"/>
            <a:ext cx="288032" cy="17422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07146" y="3702986"/>
            <a:ext cx="288032" cy="17422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717032"/>
            <a:ext cx="288032" cy="17422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3726532"/>
            <a:ext cx="288032" cy="17422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3726532"/>
            <a:ext cx="288032" cy="17422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88246" y="3726532"/>
            <a:ext cx="288032" cy="17422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4821561"/>
            <a:ext cx="2550976" cy="1615874"/>
          </a:xfrm>
          <a:prstGeom prst="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98814" y="5108730"/>
            <a:ext cx="51732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98814" y="5527043"/>
            <a:ext cx="22929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86846" y="5517232"/>
            <a:ext cx="22929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41629" y="5085184"/>
            <a:ext cx="51732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656859" y="5085184"/>
            <a:ext cx="51732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931348" y="5517232"/>
            <a:ext cx="22929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229661" y="5517232"/>
            <a:ext cx="22929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668344" y="5517232"/>
            <a:ext cx="22929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56376" y="5517232"/>
            <a:ext cx="22929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ручной ввод 28"/>
          <p:cNvSpPr/>
          <p:nvPr/>
        </p:nvSpPr>
        <p:spPr>
          <a:xfrm rot="10800000">
            <a:off x="6000743" y="3933056"/>
            <a:ext cx="396143" cy="609219"/>
          </a:xfrm>
          <a:prstGeom prst="flowChartManualInpu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508104" y="3768511"/>
            <a:ext cx="3384376" cy="1047827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188640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Фундамент, стены, крыша, окна, дверь, труба.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7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20688"/>
            <a:ext cx="63603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20688"/>
            <a:ext cx="7704856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аш город 65 лет\Виды Печоры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704856" cy="5246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71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изобразительного искусства</vt:lpstr>
      <vt:lpstr>Слайд 2</vt:lpstr>
      <vt:lpstr> Постройки в нашей жизни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ОЦЕНИ СВОИ ДОСТИЖЕНИЯ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2014-01-26T10:00:11Z</dcterms:created>
  <dcterms:modified xsi:type="dcterms:W3CDTF">2014-09-28T06:58:07Z</dcterms:modified>
</cp:coreProperties>
</file>