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6" r:id="rId5"/>
    <p:sldId id="265" r:id="rId6"/>
    <p:sldId id="267" r:id="rId7"/>
    <p:sldId id="260" r:id="rId8"/>
    <p:sldId id="257" r:id="rId9"/>
    <p:sldId id="271" r:id="rId10"/>
    <p:sldId id="270" r:id="rId11"/>
    <p:sldId id="272" r:id="rId12"/>
    <p:sldId id="273" r:id="rId13"/>
    <p:sldId id="274" r:id="rId14"/>
    <p:sldId id="276" r:id="rId15"/>
    <p:sldId id="275" r:id="rId16"/>
    <p:sldId id="262" r:id="rId17"/>
    <p:sldId id="263" r:id="rId18"/>
    <p:sldId id="264" r:id="rId19"/>
    <p:sldId id="26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82E3-85AD-433F-91E0-404730FAEF7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C3F4-4BF5-4621-823B-2B65F47C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82E3-85AD-433F-91E0-404730FAEF7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C3F4-4BF5-4621-823B-2B65F47C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82E3-85AD-433F-91E0-404730FAEF7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C3F4-4BF5-4621-823B-2B65F47C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82E3-85AD-433F-91E0-404730FAEF7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C3F4-4BF5-4621-823B-2B65F47C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82E3-85AD-433F-91E0-404730FAEF7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C3F4-4BF5-4621-823B-2B65F47C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82E3-85AD-433F-91E0-404730FAEF7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C3F4-4BF5-4621-823B-2B65F47C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82E3-85AD-433F-91E0-404730FAEF7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C3F4-4BF5-4621-823B-2B65F47C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82E3-85AD-433F-91E0-404730FAEF7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C3F4-4BF5-4621-823B-2B65F47C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82E3-85AD-433F-91E0-404730FAEF7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C3F4-4BF5-4621-823B-2B65F47C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82E3-85AD-433F-91E0-404730FAEF7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C3F4-4BF5-4621-823B-2B65F47C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82E3-85AD-433F-91E0-404730FAEF7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7C3F4-4BF5-4621-823B-2B65F47C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182E3-85AD-433F-91E0-404730FAEF79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7C3F4-4BF5-4621-823B-2B65F47C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kidsmoy.su/index/gorodeckaja_rospis" TargetMode="External"/><Relationship Id="rId2" Type="http://schemas.openxmlformats.org/officeDocument/2006/relationships/hyperlink" Target="http://www.razumniki.ru/gorodeckaya_rospi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misly.ru/nhp/gorodetskaya-rospi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Конь в городецкой росписи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2" descr="https://encrypted-tbn3.gstatic.com/images?q=tbn:ANd9GcTrLao3H6vCtS52lzF5lmZDjGLJb76TycoiWtAZwl33mAd8Ek6Gnw"/>
          <p:cNvPicPr>
            <a:picLocks noChangeAspect="1" noChangeArrowheads="1"/>
          </p:cNvPicPr>
          <p:nvPr/>
        </p:nvPicPr>
        <p:blipFill>
          <a:blip r:embed="rId2" cstate="print"/>
          <a:srcRect l="1826" r="4431" b="23821"/>
          <a:stretch>
            <a:fillRect/>
          </a:stretch>
        </p:blipFill>
        <p:spPr bwMode="auto">
          <a:xfrm>
            <a:off x="3059832" y="3861048"/>
            <a:ext cx="2808312" cy="1709407"/>
          </a:xfrm>
          <a:prstGeom prst="rect">
            <a:avLst/>
          </a:prstGeom>
          <a:noFill/>
        </p:spPr>
      </p:pic>
      <p:pic>
        <p:nvPicPr>
          <p:cNvPr id="3076" name="Picture 4" descr="http://images.myshared.ru/392043/slide_10.jpg"/>
          <p:cNvPicPr>
            <a:picLocks noChangeAspect="1" noChangeArrowheads="1"/>
          </p:cNvPicPr>
          <p:nvPr/>
        </p:nvPicPr>
        <p:blipFill>
          <a:blip r:embed="rId3" cstate="print"/>
          <a:srcRect l="28350" t="28500" r="30341" b="8500"/>
          <a:stretch>
            <a:fillRect/>
          </a:stretch>
        </p:blipFill>
        <p:spPr bwMode="auto">
          <a:xfrm>
            <a:off x="3131840" y="0"/>
            <a:ext cx="2448272" cy="2800311"/>
          </a:xfrm>
          <a:prstGeom prst="rect">
            <a:avLst/>
          </a:prstGeom>
          <a:noFill/>
        </p:spPr>
      </p:pic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508104" y="5517232"/>
            <a:ext cx="3635896" cy="175260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Учитель Богданова В.В.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МОАУ «Гимназия №3 г.Орска»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онь. Городецкая роспись"/>
          <p:cNvPicPr>
            <a:picLocks noChangeAspect="1" noChangeArrowheads="1"/>
          </p:cNvPicPr>
          <p:nvPr/>
        </p:nvPicPr>
        <p:blipFill>
          <a:blip r:embed="rId2" cstate="print"/>
          <a:srcRect l="20863" t="-1406" r="60237" b="66250"/>
          <a:stretch>
            <a:fillRect/>
          </a:stretch>
        </p:blipFill>
        <p:spPr bwMode="auto">
          <a:xfrm>
            <a:off x="3059832" y="2564904"/>
            <a:ext cx="2808312" cy="29253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98072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 </a:t>
            </a:r>
            <a:r>
              <a:rPr lang="ru-RU" sz="2400" dirty="0" smtClean="0"/>
              <a:t>передней </a:t>
            </a:r>
            <a:r>
              <a:rPr lang="ru-RU" sz="2400" dirty="0" smtClean="0"/>
              <a:t>части туловища коня приписывают очертание седла.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онь. Городецкая роспись"/>
          <p:cNvPicPr>
            <a:picLocks noChangeAspect="1" noChangeArrowheads="1"/>
          </p:cNvPicPr>
          <p:nvPr/>
        </p:nvPicPr>
        <p:blipFill>
          <a:blip r:embed="rId2" cstate="print"/>
          <a:srcRect l="43700" r="29526" b="63438"/>
          <a:stretch>
            <a:fillRect/>
          </a:stretch>
        </p:blipFill>
        <p:spPr bwMode="auto">
          <a:xfrm>
            <a:off x="1187624" y="2492896"/>
            <a:ext cx="5273201" cy="40324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476672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От задней линии седла пишется круп коня.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онь. Городецкая роспись"/>
          <p:cNvPicPr>
            <a:picLocks noChangeAspect="1" noChangeArrowheads="1"/>
          </p:cNvPicPr>
          <p:nvPr/>
        </p:nvPicPr>
        <p:blipFill>
          <a:blip r:embed="rId2" cstate="print"/>
          <a:srcRect l="68112" t="-1406" b="62032"/>
          <a:stretch>
            <a:fillRect/>
          </a:stretch>
        </p:blipFill>
        <p:spPr bwMode="auto">
          <a:xfrm>
            <a:off x="1547664" y="1988840"/>
            <a:ext cx="6456450" cy="44644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332656"/>
            <a:ext cx="838842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К изогнутой шее приписывают небольшую округлую продолговатую головку.</a:t>
            </a:r>
          </a:p>
          <a:p>
            <a:r>
              <a:rPr lang="ru-RU" sz="2800" dirty="0" smtClean="0"/>
              <a:t>      К голове коня приписывают острые треугольные ушки.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онь. Городецкая роспись"/>
          <p:cNvPicPr>
            <a:picLocks noChangeAspect="1" noChangeArrowheads="1"/>
          </p:cNvPicPr>
          <p:nvPr/>
        </p:nvPicPr>
        <p:blipFill>
          <a:blip r:embed="rId2" cstate="print"/>
          <a:srcRect l="1963" t="40781" r="70874" b="14281"/>
          <a:stretch>
            <a:fillRect/>
          </a:stretch>
        </p:blipFill>
        <p:spPr bwMode="auto">
          <a:xfrm>
            <a:off x="2123728" y="2132856"/>
            <a:ext cx="4896544" cy="453650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620688"/>
            <a:ext cx="784887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К туловищу дописывают верхние части ног, при этом передняя по традиции пишется поднятой.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онь. Городецкая роспись"/>
          <p:cNvPicPr>
            <a:picLocks noChangeAspect="1" noChangeArrowheads="1"/>
          </p:cNvPicPr>
          <p:nvPr/>
        </p:nvPicPr>
        <p:blipFill>
          <a:blip r:embed="rId2" cstate="print"/>
          <a:srcRect l="27950" t="43593" r="34717" b="2558"/>
          <a:stretch>
            <a:fillRect/>
          </a:stretch>
        </p:blipFill>
        <p:spPr bwMode="auto">
          <a:xfrm>
            <a:off x="1691680" y="2204864"/>
            <a:ext cx="5760640" cy="46531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0"/>
            <a:ext cx="78843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К верхним частям приписывают их нижние части от колена до копыта. При этом городецкий художник никогда не стремится к анатомической правильности, создавая обобщенный, но вместе с тем достаточно убедительный образ.</a:t>
            </a:r>
          </a:p>
          <a:p>
            <a:r>
              <a:rPr lang="ru-RU" dirty="0" smtClean="0"/>
              <a:t>       Тщательно выполняют копытца коня, иногда похожие на черные остроконечные листики.</a:t>
            </a:r>
          </a:p>
          <a:p>
            <a:r>
              <a:rPr lang="ru-RU" dirty="0" smtClean="0"/>
              <a:t>      Следующая стадия работы - изображение хвоста. Пышный струящийся хвост выполняется свободными плавными движениями кисти.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онь. Городецкая роспись"/>
          <p:cNvPicPr>
            <a:picLocks noChangeAspect="1" noChangeArrowheads="1"/>
          </p:cNvPicPr>
          <p:nvPr/>
        </p:nvPicPr>
        <p:blipFill>
          <a:blip r:embed="rId2" cstate="print"/>
          <a:srcRect l="64962" t="37968" b="2362"/>
          <a:stretch>
            <a:fillRect/>
          </a:stretch>
        </p:blipFill>
        <p:spPr bwMode="auto">
          <a:xfrm>
            <a:off x="1907704" y="1844824"/>
            <a:ext cx="5256584" cy="50131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332656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После окончания работы над силуэтом коня закрашивают ярким нарядным цветом седло, пишут уздечку.</a:t>
            </a:r>
          </a:p>
          <a:p>
            <a:r>
              <a:rPr lang="ru-RU" dirty="0" smtClean="0"/>
              <a:t>          Завершающей стадией работы, как всегда в Городце, становится белильная </a:t>
            </a:r>
            <a:r>
              <a:rPr lang="ru-RU" dirty="0" err="1" smtClean="0"/>
              <a:t>разживка</a:t>
            </a:r>
            <a:r>
              <a:rPr lang="ru-RU" dirty="0" smtClean="0"/>
              <a:t>. Белилами пишут круглый глаз коня, параллельными тонкими штрихами обозначают его гриву, украшают хвост, мелкими </a:t>
            </a:r>
            <a:r>
              <a:rPr lang="ru-RU" dirty="0" err="1" smtClean="0"/>
              <a:t>мазочками</a:t>
            </a:r>
            <a:r>
              <a:rPr lang="ru-RU" dirty="0" smtClean="0"/>
              <a:t> оттеняют копытца. Чем больше любит художник своего конька, тем изысканней и нарядней украшает он его сбрую.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онь. Городецкая роспис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512064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07704" y="188640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Городецкий конь бывает только черного цвета. </a:t>
            </a:r>
            <a:r>
              <a:rPr lang="ru-RU" b="1" dirty="0" smtClean="0"/>
              <a:t>Это традиция.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онь. Городецкая роспис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7" y="-6732"/>
            <a:ext cx="4399421" cy="68647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Документы\Документы Настя\аТТЕСТАЦИЯ\конь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4525240" cy="3380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D:\Документы\Документы Настя\аТТЕСТАЦИЯ\конь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0"/>
            <a:ext cx="4221422" cy="359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:\Документы\Документы Настя\аТТЕСТАЦИЯ\конь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429000"/>
            <a:ext cx="3841750" cy="2992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Документы\Документы Настя\аТТЕСТАЦИЯ\конь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3356992"/>
            <a:ext cx="4054186" cy="329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922114"/>
          </a:xfrm>
        </p:spPr>
        <p:txBody>
          <a:bodyPr/>
          <a:lstStyle/>
          <a:p>
            <a:r>
              <a:rPr lang="ru-RU" dirty="0" smtClean="0"/>
              <a:t>Интернет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http://www.razumniki.ru/gorodeckaya_rospis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http://kidsmoy.su/index/gorodeckaja_rospis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http://promisly.ru/nhp/gorodetskaya-rospis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Конь. Городецкая роспис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220" y="2996952"/>
            <a:ext cx="7097560" cy="3600400"/>
          </a:xfrm>
          <a:prstGeom prst="rect">
            <a:avLst/>
          </a:prstGeom>
          <a:noFill/>
        </p:spPr>
      </p:pic>
      <p:pic>
        <p:nvPicPr>
          <p:cNvPr id="17410" name="Picture 2" descr="Конь. Городецкая роспис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0"/>
            <a:ext cx="3724275" cy="3124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razumniki.ru/images/articles/obuchenie_detey/gorodeckaya_rospis_konik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470" y="260648"/>
            <a:ext cx="9151470" cy="6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1.bp.blogspot.com/-9K9CXglaVzI/UoIODjWxIuI/AAAAAAAAFDU/kumFo3ufAkI/s1600/%D0%B3%D0%BE%D1%80%D0%BE%D0%B4%D0%B5%D1%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24536" cy="6608759"/>
          </a:xfrm>
          <a:prstGeom prst="rect">
            <a:avLst/>
          </a:prstGeom>
          <a:noFill/>
        </p:spPr>
      </p:pic>
      <p:pic>
        <p:nvPicPr>
          <p:cNvPr id="23556" name="Picture 4" descr="http://cs3.livemaster.ru/zhurnalfoto/8/3/3/1310021629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6386" y="637034"/>
            <a:ext cx="4337614" cy="5770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perunica.ru/uploads/posts/2009-11/1257285446_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6408712" cy="688173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75656" y="0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Городецкий конь бывает только черного цвета. </a:t>
            </a:r>
            <a:r>
              <a:rPr lang="ru-RU" b="1" dirty="0" smtClean="0"/>
              <a:t>Это традиция.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s59.radikal.ru/i165/0908/9f/6eaadfcb4d9bt.jpg"/>
          <p:cNvPicPr>
            <a:picLocks noChangeAspect="1" noChangeArrowheads="1"/>
          </p:cNvPicPr>
          <p:nvPr/>
        </p:nvPicPr>
        <p:blipFill>
          <a:blip r:embed="rId2" cstate="print"/>
          <a:srcRect l="5714" r="7143" b="8207"/>
          <a:stretch>
            <a:fillRect/>
          </a:stretch>
        </p:blipFill>
        <p:spPr bwMode="auto">
          <a:xfrm>
            <a:off x="4751512" y="-126776"/>
            <a:ext cx="4392488" cy="6984776"/>
          </a:xfrm>
          <a:prstGeom prst="rect">
            <a:avLst/>
          </a:prstGeom>
          <a:noFill/>
        </p:spPr>
      </p:pic>
      <p:pic>
        <p:nvPicPr>
          <p:cNvPr id="25604" name="Picture 4" descr="http://www.kajuta.net/sites/default/files/gorodets_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556"/>
            <a:ext cx="4608512" cy="6799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Конь в городецкой росписи - символ богатства.</a:t>
            </a:r>
            <a:endParaRPr lang="ru-RU" dirty="0"/>
          </a:p>
        </p:txBody>
      </p:sp>
      <p:pic>
        <p:nvPicPr>
          <p:cNvPr id="18436" name="Picture 4" descr="http://building2.sch504.edusite.ru/images/p195_img_7527-2800x600.jpg"/>
          <p:cNvPicPr>
            <a:picLocks noChangeAspect="1" noChangeArrowheads="1"/>
          </p:cNvPicPr>
          <p:nvPr/>
        </p:nvPicPr>
        <p:blipFill>
          <a:blip r:embed="rId2" cstate="print"/>
          <a:srcRect l="4910" t="8408" r="4264" b="5991"/>
          <a:stretch>
            <a:fillRect/>
          </a:stretch>
        </p:blipFill>
        <p:spPr bwMode="auto">
          <a:xfrm>
            <a:off x="0" y="1988840"/>
            <a:ext cx="9144000" cy="4869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672408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/>
              <a:t>Вы слыхали такое слово — "безлошадный"? Когда его употребляют даже в наше время, то имеют в виду крайнюю бедность того человека, о котором говорят "безлошадник".</a:t>
            </a:r>
          </a:p>
          <a:p>
            <a:r>
              <a:rPr lang="ru-RU" sz="3400" dirty="0"/>
              <a:t>В старину, те крестьяне, у кого лошади не было, были самые бедные на селе люди: ни землю в поле вспахать, ни сена коровушке привезти, ни на базар поехать что-то из своего урожая продать, ни врача больному доставить...</a:t>
            </a:r>
          </a:p>
          <a:p>
            <a:r>
              <a:rPr lang="ru-RU" sz="3400" dirty="0"/>
              <a:t>Словом, плохо в хозяйстве без лошади было. И настолько конь был значителен в жизни сельских жителей, что в крестьянской росписи он стал символом богатства.</a:t>
            </a:r>
          </a:p>
          <a:p>
            <a:endParaRPr lang="ru-RU" dirty="0"/>
          </a:p>
        </p:txBody>
      </p:sp>
      <p:pic>
        <p:nvPicPr>
          <p:cNvPr id="1026" name="Picture 2" descr="Конь. Городецкая роспис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131" y="0"/>
            <a:ext cx="9027869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онь. Городецкая роспись"/>
          <p:cNvPicPr>
            <a:picLocks noChangeAspect="1" noChangeArrowheads="1"/>
          </p:cNvPicPr>
          <p:nvPr/>
        </p:nvPicPr>
        <p:blipFill>
          <a:blip r:embed="rId2" cstate="print"/>
          <a:srcRect r="84650" b="69063"/>
          <a:stretch>
            <a:fillRect/>
          </a:stretch>
        </p:blipFill>
        <p:spPr bwMode="auto">
          <a:xfrm>
            <a:off x="3131840" y="2564904"/>
            <a:ext cx="2664296" cy="30069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188640"/>
            <a:ext cx="878497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Кистью, насыщенной черной краской, пишется мазок, подобный тому, каким пишут шейку и грудь птицы. К этому мазку приписывается еще один, образующий вместе с первым изогнутую </a:t>
            </a:r>
            <a:r>
              <a:rPr lang="ru-RU" sz="2400" dirty="0" err="1" smtClean="0"/>
              <a:t>каплевидную</a:t>
            </a:r>
            <a:r>
              <a:rPr lang="ru-RU" sz="2400" dirty="0" smtClean="0"/>
              <a:t> форму, в которой уже угадывается изогнутая шея и </a:t>
            </a:r>
            <a:r>
              <a:rPr lang="ru-RU" sz="2400" dirty="0" smtClean="0"/>
              <a:t>грудь </a:t>
            </a:r>
            <a:r>
              <a:rPr lang="ru-RU" sz="2400" dirty="0" smtClean="0"/>
              <a:t>коня.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54</TotalTime>
  <Words>380</Words>
  <Application>Microsoft Office PowerPoint</Application>
  <PresentationFormat>Экран (4:3)</PresentationFormat>
  <Paragraphs>24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Конь в городецкой росписи</vt:lpstr>
      <vt:lpstr>Слайд 2</vt:lpstr>
      <vt:lpstr>Слайд 3</vt:lpstr>
      <vt:lpstr>Слайд 4</vt:lpstr>
      <vt:lpstr>Слайд 5</vt:lpstr>
      <vt:lpstr>Слайд 6</vt:lpstr>
      <vt:lpstr>Конь в городецкой росписи - символ богатства.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Интернет ресурсы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Конь в городецкой росписи</dc:title>
  <dc:creator>Алексей</dc:creator>
  <cp:lastModifiedBy>Алексей</cp:lastModifiedBy>
  <cp:revision>7</cp:revision>
  <dcterms:created xsi:type="dcterms:W3CDTF">2014-10-09T17:32:34Z</dcterms:created>
  <dcterms:modified xsi:type="dcterms:W3CDTF">2014-10-10T13:57:07Z</dcterms:modified>
</cp:coreProperties>
</file>