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8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E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EF5A-A80B-4A70-AA81-AD530E882C9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C528-3F54-482A-B09F-1FC104C59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EF5A-A80B-4A70-AA81-AD530E882C9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C528-3F54-482A-B09F-1FC104C59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EF5A-A80B-4A70-AA81-AD530E882C9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C528-3F54-482A-B09F-1FC104C59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EF5A-A80B-4A70-AA81-AD530E882C9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C528-3F54-482A-B09F-1FC104C59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EF5A-A80B-4A70-AA81-AD530E882C9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C528-3F54-482A-B09F-1FC104C59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EF5A-A80B-4A70-AA81-AD530E882C9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C528-3F54-482A-B09F-1FC104C59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EF5A-A80B-4A70-AA81-AD530E882C9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C528-3F54-482A-B09F-1FC104C59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EF5A-A80B-4A70-AA81-AD530E882C9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C528-3F54-482A-B09F-1FC104C59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EF5A-A80B-4A70-AA81-AD530E882C9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C528-3F54-482A-B09F-1FC104C59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EF5A-A80B-4A70-AA81-AD530E882C9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C528-3F54-482A-B09F-1FC104C59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EF5A-A80B-4A70-AA81-AD530E882C9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6C528-3F54-482A-B09F-1FC104C59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E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23528" y="260648"/>
            <a:ext cx="8496944" cy="633670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9" name="Рисунок 8" descr="43.jpg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34027" y="4820017"/>
            <a:ext cx="1109973" cy="2037983"/>
          </a:xfrm>
          <a:prstGeom prst="rect">
            <a:avLst/>
          </a:prstGeom>
        </p:spPr>
      </p:pic>
      <p:pic>
        <p:nvPicPr>
          <p:cNvPr id="8" name="Рисунок 7" descr="Безымянный3.pn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361266"/>
            <a:ext cx="930578" cy="1496734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EF5A-A80B-4A70-AA81-AD530E882C99}" type="datetimeFigureOut">
              <a:rPr lang="ru-RU" smtClean="0"/>
              <a:pPr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6C528-3F54-482A-B09F-1FC104C59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85;&#1080;&#1082;&#1089;\Desktop\domashnie_ptici\&#1087;&#1088;&#1086;%20&#1076;&#1077;&#1076;&#1072;%20&#1080;%20&#1073;&#1072;&#1073;&#1091;%20&#1080;%20&#1082;&#1091;&#1088;&#1086;&#1095;&#1082;&#1091;%20&#1088;&#1103;&#1073;&#1091;%2000_05_00-00_05_50%2000_00_00-00_00_25.av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C:\Users\&#1085;&#1080;&#1082;&#1089;\Desktop\domashnie_ptici\&#1052;&#1091;&#1083;&#1100;&#1090;&#1092;&#1080;&#1083;&#1100;&#1084;%20&#1051;&#1080;&#1089;&#1072;%20&#1080;%20&#1079;&#1072;&#1103;&#1094;%2000_08_25-00_08_45.avi" TargetMode="External"/><Relationship Id="rId1" Type="http://schemas.openxmlformats.org/officeDocument/2006/relationships/video" Target="file:///C:\Users\&#1085;&#1080;&#1082;&#1089;\Desktop\domashnie_ptici\&#1055;&#1077;&#1090;&#1091;&#1096;&#1086;&#1082;%20-%20&#1079;&#1086;&#1083;&#1086;&#1090;&#1086;&#1081;%20&#1075;&#1088;&#1077;&#1073;&#1077;&#1096;&#1086;&#1082;%2000_01_25-00_01_40.avi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dirty="0" smtClean="0"/>
              <a:t>Учимся рисовать</a:t>
            </a:r>
            <a:br>
              <a:rPr lang="ru-RU" sz="4800" dirty="0" smtClean="0"/>
            </a:br>
            <a:r>
              <a:rPr lang="ru-RU" sz="4800" dirty="0" smtClean="0"/>
              <a:t>домашних птиц</a:t>
            </a:r>
            <a:endParaRPr lang="ru-RU" sz="4800" dirty="0"/>
          </a:p>
        </p:txBody>
      </p:sp>
      <p:pic>
        <p:nvPicPr>
          <p:cNvPr id="4" name="Рисунок 3" descr="Безымянный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>
          <a:xfrm>
            <a:off x="1043608" y="2564904"/>
            <a:ext cx="2632330" cy="3078886"/>
          </a:xfrm>
          <a:prstGeom prst="rect">
            <a:avLst/>
          </a:prstGeom>
        </p:spPr>
      </p:pic>
      <p:pic>
        <p:nvPicPr>
          <p:cNvPr id="5" name="Рисунок 4" descr="Безымянный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>
          <a:xfrm>
            <a:off x="5436096" y="2636912"/>
            <a:ext cx="2403841" cy="30262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23728" y="5733256"/>
            <a:ext cx="1133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ПЕТУХ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5733256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КУРИЦА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7 - копия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23728" y="764704"/>
            <a:ext cx="4838938" cy="5112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7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>
          <a:xfrm>
            <a:off x="2267744" y="740273"/>
            <a:ext cx="4392488" cy="51376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ымянный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>
          <a:xfrm>
            <a:off x="611560" y="1556792"/>
            <a:ext cx="3528392" cy="4126959"/>
          </a:xfrm>
          <a:prstGeom prst="rect">
            <a:avLst/>
          </a:prstGeom>
        </p:spPr>
      </p:pic>
      <p:pic>
        <p:nvPicPr>
          <p:cNvPr id="3" name="Рисунок 2" descr="Безымянный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>
          <a:xfrm>
            <a:off x="5292080" y="1988840"/>
            <a:ext cx="2952328" cy="3716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про деда и бабу и курочку рябу 00_05_00-00_05_50 00_00_00-00_00_25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835696" y="692696"/>
            <a:ext cx="5400600" cy="43397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7704" y="5373216"/>
            <a:ext cx="53667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Посмотри фрагмент мультфильма</a:t>
            </a:r>
          </a:p>
          <a:p>
            <a:pPr algn="ctr"/>
            <a:r>
              <a:rPr lang="ru-RU" sz="2800" dirty="0" smtClean="0"/>
              <a:t>и назови сказку.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452320" y="4149080"/>
            <a:ext cx="1131143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35696" y="5301208"/>
            <a:ext cx="5400600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«Курочка Ряба»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5 - копия (2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39752" y="567754"/>
            <a:ext cx="4392488" cy="5555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5 - копия (3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11760" y="930580"/>
            <a:ext cx="4248472" cy="50829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5 - копия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83768" y="836712"/>
            <a:ext cx="4104456" cy="5216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5 - копия - копия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lum bright="-10000" contrast="30000"/>
          </a:blip>
          <a:stretch>
            <a:fillRect/>
          </a:stretch>
        </p:blipFill>
        <p:spPr>
          <a:xfrm>
            <a:off x="2411760" y="692696"/>
            <a:ext cx="4320480" cy="5439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Петушок - золотой гребешок 00_01_25-00_01_40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71600" y="476672"/>
            <a:ext cx="3867426" cy="2924944"/>
          </a:xfrm>
          <a:prstGeom prst="rect">
            <a:avLst/>
          </a:prstGeom>
        </p:spPr>
      </p:pic>
      <p:pic>
        <p:nvPicPr>
          <p:cNvPr id="3" name="Мультфильм Лиса и заяц 00_08_25-00_08_45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4173206" y="3501008"/>
            <a:ext cx="3870830" cy="29523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04048" y="1052736"/>
            <a:ext cx="34778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Посмотри фрагменты</a:t>
            </a:r>
          </a:p>
          <a:p>
            <a:pPr algn="ctr"/>
            <a:r>
              <a:rPr lang="ru-RU" sz="2800" dirty="0" smtClean="0"/>
              <a:t>мультфильмов.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4365104"/>
            <a:ext cx="2458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Назови сказки.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835696" y="5517232"/>
            <a:ext cx="1131143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ОТВЕТ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32040" y="836712"/>
            <a:ext cx="3744416" cy="20162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«Петушок – Золотой Гребешок»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«Лиса и Заяц»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7 - копия (2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83768" y="908720"/>
            <a:ext cx="4264496" cy="50260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7 - копия (3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39752" y="836712"/>
            <a:ext cx="4464496" cy="49694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35</Words>
  <Application>Microsoft Office PowerPoint</Application>
  <PresentationFormat>Экран (4:3)</PresentationFormat>
  <Paragraphs>14</Paragraphs>
  <Slides>12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Учимся рисовать домашних птиц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рисовать домашних птиц</dc:title>
  <dc:creator>oxana</dc:creator>
  <cp:lastModifiedBy>admin</cp:lastModifiedBy>
  <cp:revision>9</cp:revision>
  <dcterms:created xsi:type="dcterms:W3CDTF">2012-03-09T18:38:46Z</dcterms:created>
  <dcterms:modified xsi:type="dcterms:W3CDTF">2014-10-17T12:23:22Z</dcterms:modified>
</cp:coreProperties>
</file>