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5022-3612-4CB2-87F8-5C291B087894}" type="datetimeFigureOut">
              <a:rPr lang="ru-RU" smtClean="0"/>
              <a:pPr/>
              <a:t>08.03.2011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7F0D853-777F-4E11-89ED-CBE7EBB9E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5022-3612-4CB2-87F8-5C291B087894}" type="datetimeFigureOut">
              <a:rPr lang="ru-RU" smtClean="0"/>
              <a:pPr/>
              <a:t>08.03.2011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D853-777F-4E11-89ED-CBE7EBB9E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5022-3612-4CB2-87F8-5C291B087894}" type="datetimeFigureOut">
              <a:rPr lang="ru-RU" smtClean="0"/>
              <a:pPr/>
              <a:t>08.03.2011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D853-777F-4E11-89ED-CBE7EBB9E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5022-3612-4CB2-87F8-5C291B087894}" type="datetimeFigureOut">
              <a:rPr lang="ru-RU" smtClean="0"/>
              <a:pPr/>
              <a:t>08.03.2011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7F0D853-777F-4E11-89ED-CBE7EBB9E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5022-3612-4CB2-87F8-5C291B087894}" type="datetimeFigureOut">
              <a:rPr lang="ru-RU" smtClean="0"/>
              <a:pPr/>
              <a:t>08.03.2011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D853-777F-4E11-89ED-CBE7EBB9E4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5022-3612-4CB2-87F8-5C291B087894}" type="datetimeFigureOut">
              <a:rPr lang="ru-RU" smtClean="0"/>
              <a:pPr/>
              <a:t>08.03.2011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D853-777F-4E11-89ED-CBE7EBB9E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5022-3612-4CB2-87F8-5C291B087894}" type="datetimeFigureOut">
              <a:rPr lang="ru-RU" smtClean="0"/>
              <a:pPr/>
              <a:t>08.03.2011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7F0D853-777F-4E11-89ED-CBE7EBB9E4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5022-3612-4CB2-87F8-5C291B087894}" type="datetimeFigureOut">
              <a:rPr lang="ru-RU" smtClean="0"/>
              <a:pPr/>
              <a:t>08.03.2011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D853-777F-4E11-89ED-CBE7EBB9E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5022-3612-4CB2-87F8-5C291B087894}" type="datetimeFigureOut">
              <a:rPr lang="ru-RU" smtClean="0"/>
              <a:pPr/>
              <a:t>08.03.2011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D853-777F-4E11-89ED-CBE7EBB9E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5022-3612-4CB2-87F8-5C291B087894}" type="datetimeFigureOut">
              <a:rPr lang="ru-RU" smtClean="0"/>
              <a:pPr/>
              <a:t>08.03.2011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D853-777F-4E11-89ED-CBE7EBB9E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5022-3612-4CB2-87F8-5C291B087894}" type="datetimeFigureOut">
              <a:rPr lang="ru-RU" smtClean="0"/>
              <a:pPr/>
              <a:t>08.03.2011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0D853-777F-4E11-89ED-CBE7EBB9E4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2735022-3612-4CB2-87F8-5C291B087894}" type="datetimeFigureOut">
              <a:rPr lang="ru-RU" smtClean="0"/>
              <a:pPr/>
              <a:t>08.03.2011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7F0D853-777F-4E11-89ED-CBE7EBB9E4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42918"/>
            <a:ext cx="91440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Заседание МО</a:t>
            </a:r>
            <a:br>
              <a:rPr lang="ru-RU" dirty="0" smtClean="0"/>
            </a:br>
            <a:r>
              <a:rPr lang="ru-RU" dirty="0" smtClean="0"/>
              <a:t> учителей начальных классов</a:t>
            </a:r>
            <a:r>
              <a:rPr lang="en-US" dirty="0" smtClean="0"/>
              <a:t> </a:t>
            </a:r>
            <a:r>
              <a:rPr lang="ru-RU" dirty="0" smtClean="0"/>
              <a:t>в форме</a:t>
            </a:r>
            <a:br>
              <a:rPr lang="ru-RU" dirty="0" smtClean="0"/>
            </a:br>
            <a:r>
              <a:rPr lang="ru-RU" dirty="0" smtClean="0"/>
              <a:t>Научно-практической конференции</a:t>
            </a:r>
            <a:br>
              <a:rPr lang="ru-RU" dirty="0" smtClean="0"/>
            </a:br>
            <a:r>
              <a:rPr lang="ru-RU" dirty="0" smtClean="0"/>
              <a:t>Тема: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928934"/>
            <a:ext cx="8501122" cy="342902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Информационно-коммуникационные технологии – инструментарий универсальных учебных действий и </a:t>
            </a:r>
            <a:r>
              <a:rPr lang="ru-RU" sz="4000" b="1" dirty="0" err="1" smtClean="0">
                <a:solidFill>
                  <a:schemeClr val="tx1"/>
                </a:solidFill>
              </a:rPr>
              <a:t>деятельностный</a:t>
            </a:r>
            <a:r>
              <a:rPr lang="ru-RU" sz="4000" b="1" dirty="0" smtClean="0">
                <a:solidFill>
                  <a:schemeClr val="tx1"/>
                </a:solidFill>
              </a:rPr>
              <a:t> подход в предметах начальной школы</a:t>
            </a:r>
            <a:r>
              <a:rPr lang="ru-RU" sz="4000" b="1" dirty="0" smtClean="0">
                <a:solidFill>
                  <a:schemeClr val="tx1"/>
                </a:solidFill>
              </a:rPr>
              <a:t>.</a:t>
            </a:r>
            <a:endParaRPr lang="en-US" sz="4000" b="1" dirty="0" smtClean="0">
              <a:solidFill>
                <a:schemeClr val="tx1"/>
              </a:solidFill>
            </a:endParaRPr>
          </a:p>
          <a:p>
            <a:pPr algn="r"/>
            <a:r>
              <a:rPr lang="ru-RU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Автор: Ивакина Елена Александровна, учитель начальных классов </a:t>
            </a:r>
          </a:p>
          <a:p>
            <a:pPr algn="r"/>
            <a:r>
              <a:rPr lang="ru-RU" sz="1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МОУ СОШ №7 г. Ртищево Саратовской области.</a:t>
            </a:r>
            <a:endParaRPr lang="ru-RU" sz="17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0"/>
            <a:ext cx="7572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Муниципальное общеобразовательное учреждение «Средняя общеобразовательная школа №7 г.Ртищево Саратовской области»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/>
              <a:t>Педагогические приёмы, средства, виды и формы работы при реализации </a:t>
            </a:r>
            <a:r>
              <a:rPr lang="ru-RU" b="1" dirty="0" err="1" smtClean="0"/>
              <a:t>деятельностного</a:t>
            </a:r>
            <a:r>
              <a:rPr lang="ru-RU" b="1" dirty="0" smtClean="0"/>
              <a:t> подхода в предметах начальной школы.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500702"/>
            <a:ext cx="8686800" cy="57942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b="1" dirty="0" smtClean="0"/>
              <a:t>Совершенствование форм и методов работы по подготовке учащихся к школьным и районным олимпиадам, к интеллектуальным конкурсам, к итоговому мониторингу.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72140"/>
            <a:ext cx="8229600" cy="554023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5072098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Перечислите виды универсальных учебных действий.</a:t>
            </a:r>
          </a:p>
          <a:p>
            <a:pPr>
              <a:buNone/>
            </a:pPr>
            <a:endParaRPr lang="ru-RU" sz="4000" b="1" dirty="0" smtClean="0"/>
          </a:p>
          <a:p>
            <a:r>
              <a:rPr lang="ru-RU" sz="4000" b="1" dirty="0" smtClean="0"/>
              <a:t>Какие технологии можно отнести к информационно-коммуникационным?</a:t>
            </a:r>
          </a:p>
          <a:p>
            <a:pPr>
              <a:buNone/>
            </a:pPr>
            <a:endParaRPr lang="ru-RU" sz="4000" b="1" dirty="0" smtClean="0"/>
          </a:p>
          <a:p>
            <a:r>
              <a:rPr lang="ru-RU" sz="4000" b="1" dirty="0" smtClean="0"/>
              <a:t>Что вы понимаете под </a:t>
            </a:r>
            <a:r>
              <a:rPr lang="ru-RU" sz="4000" b="1" dirty="0" err="1" smtClean="0"/>
              <a:t>деятельностным</a:t>
            </a:r>
            <a:r>
              <a:rPr lang="ru-RU" sz="4000" b="1" dirty="0" smtClean="0"/>
              <a:t> подходом в обучении?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Решения заседания МО: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21497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Учителям начальных классов продолжить изучение Стандартов второго поколения.</a:t>
            </a:r>
          </a:p>
          <a:p>
            <a:r>
              <a:rPr lang="ru-RU" dirty="0" smtClean="0"/>
              <a:t>Учителям активнее внедрять в образовательный процесс информационно-коммуникационные технологии, обеспечивающие высокий образовательный уровень и исключающие перегрузку учащихся.</a:t>
            </a:r>
          </a:p>
          <a:p>
            <a:r>
              <a:rPr lang="ru-RU" dirty="0" smtClean="0"/>
              <a:t>Повышать мотивацию педагогов на введение инноваций в преподавании.</a:t>
            </a:r>
          </a:p>
          <a:p>
            <a:r>
              <a:rPr lang="ru-RU" dirty="0" smtClean="0"/>
              <a:t>Всем учителям начальных классов пройти курсы повышения квалификации по введению ФГОС НОО.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b="1" dirty="0" smtClean="0"/>
              <a:t>Уважаемые коллеги,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желаю вам энергии в делах, взаимопонимания с вашими учениками и верности учительской профессии.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000768"/>
            <a:ext cx="8229600" cy="482585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Заказ общества: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9429816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/>
              <a:t>Воспитать функционально</a:t>
            </a:r>
          </a:p>
          <a:p>
            <a:pPr algn="ctr">
              <a:buNone/>
            </a:pPr>
            <a:r>
              <a:rPr lang="ru-RU" sz="4000" b="1" dirty="0" smtClean="0"/>
              <a:t>грамотную личность – человека,</a:t>
            </a:r>
          </a:p>
          <a:p>
            <a:pPr algn="ctr">
              <a:buNone/>
            </a:pPr>
            <a:r>
              <a:rPr lang="ru-RU" sz="4000" b="1" dirty="0" smtClean="0"/>
              <a:t>способного применять получаемые</a:t>
            </a:r>
          </a:p>
          <a:p>
            <a:pPr algn="ctr">
              <a:buNone/>
            </a:pPr>
            <a:r>
              <a:rPr lang="ru-RU" sz="4000" b="1" dirty="0" smtClean="0"/>
              <a:t>в течение всей жизни знания,</a:t>
            </a:r>
          </a:p>
          <a:p>
            <a:pPr algn="ctr">
              <a:buNone/>
            </a:pPr>
            <a:r>
              <a:rPr lang="ru-RU" sz="4000" b="1" dirty="0" smtClean="0"/>
              <a:t>умения и навыки для решения</a:t>
            </a:r>
          </a:p>
          <a:p>
            <a:pPr algn="ctr">
              <a:buNone/>
            </a:pPr>
            <a:r>
              <a:rPr lang="ru-RU" sz="4000" b="1" dirty="0" smtClean="0"/>
              <a:t>нестандартных, жизненных задач,</a:t>
            </a:r>
          </a:p>
          <a:p>
            <a:pPr algn="ctr">
              <a:buNone/>
            </a:pPr>
            <a:r>
              <a:rPr lang="ru-RU" sz="4000" b="1" dirty="0" smtClean="0"/>
              <a:t>проблем, оставаясь при этом человеком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dirty="0" smtClean="0"/>
              <a:t>Тема работы МО</a:t>
            </a:r>
            <a:r>
              <a:rPr lang="ru-RU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Формирование прочных знаний и развитие творческих способностей учащихся в условиях обновления содержания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29264"/>
            <a:ext cx="8229600" cy="69689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5400" dirty="0" smtClean="0"/>
              <a:t>Задачи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643998" cy="535785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Создание условий для изучения ФГОС НОО нового поколения</a:t>
            </a:r>
          </a:p>
          <a:p>
            <a:r>
              <a:rPr lang="ru-RU" b="1" dirty="0" smtClean="0"/>
              <a:t>Продолжение работы по организации внеурочной деятельности младших школьников</a:t>
            </a:r>
          </a:p>
          <a:p>
            <a:r>
              <a:rPr lang="ru-RU" b="1" dirty="0" smtClean="0"/>
              <a:t>Реализация принципов </a:t>
            </a:r>
            <a:r>
              <a:rPr lang="ru-RU" b="1" dirty="0" err="1" smtClean="0"/>
              <a:t>здоровьесбережения</a:t>
            </a:r>
            <a:r>
              <a:rPr lang="ru-RU" b="1" dirty="0" smtClean="0"/>
              <a:t> при проведении уроков в начальной школе</a:t>
            </a:r>
          </a:p>
          <a:p>
            <a:r>
              <a:rPr lang="ru-RU" b="1" dirty="0" smtClean="0"/>
              <a:t>Изучение и использование в учебно-воспитательном процессе исследовательской и проектной деятельности</a:t>
            </a:r>
          </a:p>
          <a:p>
            <a:r>
              <a:rPr lang="ru-RU" b="1" dirty="0" smtClean="0"/>
              <a:t>Организация работы со способными и одарёнными детьми</a:t>
            </a:r>
          </a:p>
          <a:p>
            <a:r>
              <a:rPr lang="ru-RU" b="1" dirty="0" smtClean="0"/>
              <a:t>Создание условий для повышения качества знаний учащихся, используя инновационные технологии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42918"/>
            <a:ext cx="91440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Заседание МО</a:t>
            </a:r>
            <a:br>
              <a:rPr lang="ru-RU" dirty="0" smtClean="0"/>
            </a:br>
            <a:r>
              <a:rPr lang="ru-RU" dirty="0" smtClean="0"/>
              <a:t> учителей начальных классов в форме</a:t>
            </a:r>
            <a:br>
              <a:rPr lang="ru-RU" dirty="0" smtClean="0"/>
            </a:br>
            <a:r>
              <a:rPr lang="ru-RU" dirty="0" smtClean="0"/>
              <a:t>Научно-практической конференции</a:t>
            </a:r>
            <a:br>
              <a:rPr lang="ru-RU" dirty="0" smtClean="0"/>
            </a:br>
            <a:r>
              <a:rPr lang="ru-RU" dirty="0" smtClean="0"/>
              <a:t>тема: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928934"/>
            <a:ext cx="8501122" cy="342902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Информационно-коммуникационные технологии – инструментарий универсальных учебных действий и </a:t>
            </a:r>
            <a:r>
              <a:rPr lang="ru-RU" sz="4000" b="1" dirty="0" err="1" smtClean="0">
                <a:solidFill>
                  <a:schemeClr val="tx1"/>
                </a:solidFill>
              </a:rPr>
              <a:t>деятельностный</a:t>
            </a:r>
            <a:r>
              <a:rPr lang="ru-RU" sz="4000" b="1" dirty="0" smtClean="0">
                <a:solidFill>
                  <a:schemeClr val="tx1"/>
                </a:solidFill>
              </a:rPr>
              <a:t> подход в предметах начальной школы.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725470"/>
          </a:xfrm>
        </p:spPr>
        <p:txBody>
          <a:bodyPr>
            <a:normAutofit/>
          </a:bodyPr>
          <a:lstStyle/>
          <a:p>
            <a:r>
              <a:rPr lang="ru-RU" dirty="0" smtClean="0"/>
              <a:t>Повестка дня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7150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Виды универсальных учебных действий: личностные, регулятивные, познавательные, коммуникативные. Возрастные особенности их развития.</a:t>
            </a:r>
          </a:p>
          <a:p>
            <a:r>
              <a:rPr lang="ru-RU" dirty="0" smtClean="0"/>
              <a:t>Формирование универсальных учебных действий и развитие творческих способностей детей через использование  информационно-коммуникационных технологий.</a:t>
            </a:r>
          </a:p>
          <a:p>
            <a:r>
              <a:rPr lang="ru-RU" dirty="0" err="1" smtClean="0"/>
              <a:t>Деятельностный</a:t>
            </a:r>
            <a:r>
              <a:rPr lang="ru-RU" dirty="0" smtClean="0"/>
              <a:t> подход как условие развития у ребёнка познавательных интересов.</a:t>
            </a:r>
          </a:p>
          <a:p>
            <a:r>
              <a:rPr lang="ru-RU" dirty="0" smtClean="0"/>
              <a:t>Педагогические приёмы, средства, виды и формы работы при реализации </a:t>
            </a:r>
            <a:r>
              <a:rPr lang="ru-RU" dirty="0" err="1" smtClean="0"/>
              <a:t>деятельностного</a:t>
            </a:r>
            <a:r>
              <a:rPr lang="ru-RU" dirty="0" smtClean="0"/>
              <a:t> подхода в предметах начальной школы.</a:t>
            </a:r>
          </a:p>
          <a:p>
            <a:r>
              <a:rPr lang="ru-RU" dirty="0" smtClean="0"/>
              <a:t>Совершенствование форм и методов работы по подготовке учащихся к школьным и районным олимпиадам, к интеллектуальным конкурсам, к итоговому мониторингу.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 smtClean="0"/>
              <a:t>Виды универсальных учебных действий: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b="1" dirty="0" smtClean="0"/>
              <a:t>личностные, регулятивные, познавательные, коммуникативные.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Возрастные особенности их развития.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929330"/>
            <a:ext cx="8686800" cy="66831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011882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/>
              <a:t>Формирование универсальных учебных действий и развитие творческих способностей детей через использование  информационно-коммуникационных технологий.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429264"/>
            <a:ext cx="8686800" cy="65086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5500726"/>
          </a:xfrm>
        </p:spPr>
        <p:txBody>
          <a:bodyPr/>
          <a:lstStyle/>
          <a:p>
            <a:pPr algn="ctr">
              <a:lnSpc>
                <a:spcPct val="200000"/>
              </a:lnSpc>
            </a:pPr>
            <a:r>
              <a:rPr lang="ru-RU" b="1" dirty="0" err="1" smtClean="0"/>
              <a:t>Деятельностный</a:t>
            </a:r>
            <a:r>
              <a:rPr lang="ru-RU" b="1" dirty="0" smtClean="0"/>
              <a:t> подход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как условие развития у ребёнка познавательных интересов.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6000768"/>
            <a:ext cx="4443386" cy="525435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131</TotalTime>
  <Words>395</Words>
  <Application>Microsoft Office PowerPoint</Application>
  <PresentationFormat>Экран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Заседание МО  учителей начальных классов в форме Научно-практической конференции Тема:</vt:lpstr>
      <vt:lpstr>Заказ общества:</vt:lpstr>
      <vt:lpstr>Тема работы МО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Формирование прочных знаний и развитие творческих способностей учащихся в условиях обновления содержания образования</vt:lpstr>
      <vt:lpstr>Задачи</vt:lpstr>
      <vt:lpstr>Заседание МО  учителей начальных классов в форме Научно-практической конференции тема:</vt:lpstr>
      <vt:lpstr>Повестка дня</vt:lpstr>
      <vt:lpstr>Виды универсальных учебных действий: личностные, регулятивные, познавательные, коммуникативные.  Возрастные особенности их развития. </vt:lpstr>
      <vt:lpstr>Формирование универсальных учебных действий и развитие творческих способностей детей через использование  информационно-коммуникационных технологий. </vt:lpstr>
      <vt:lpstr>Деятельностный подход  как условие развития у ребёнка познавательных интересов. </vt:lpstr>
      <vt:lpstr>Педагогические приёмы, средства, виды и формы работы при реализации деятельностного подхода в предметах начальной школы. </vt:lpstr>
      <vt:lpstr>Совершенствование форм и методов работы по подготовке учащихся к школьным и районным олимпиадам, к интеллектуальным конкурсам, к итоговому мониторингу. </vt:lpstr>
      <vt:lpstr> </vt:lpstr>
      <vt:lpstr>Решения заседания МО:</vt:lpstr>
      <vt:lpstr>Уважаемые коллеги,  желаю вам энергии в делах, взаимопонимания с вашими учениками и верности учительской профессии.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Заседание МО  учителей начальных классов Научно-практическая конференция</dc:title>
  <dc:creator>SamLab.ws</dc:creator>
  <cp:lastModifiedBy>SamLab.ws</cp:lastModifiedBy>
  <cp:revision>17</cp:revision>
  <dcterms:created xsi:type="dcterms:W3CDTF">2011-02-13T06:49:00Z</dcterms:created>
  <dcterms:modified xsi:type="dcterms:W3CDTF">2011-03-08T21:09:47Z</dcterms:modified>
</cp:coreProperties>
</file>