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57" r:id="rId4"/>
    <p:sldId id="296" r:id="rId5"/>
    <p:sldId id="258" r:id="rId6"/>
    <p:sldId id="259" r:id="rId7"/>
    <p:sldId id="260" r:id="rId8"/>
    <p:sldId id="261" r:id="rId9"/>
    <p:sldId id="299" r:id="rId10"/>
    <p:sldId id="297" r:id="rId11"/>
    <p:sldId id="278" r:id="rId12"/>
    <p:sldId id="279" r:id="rId13"/>
    <p:sldId id="280" r:id="rId14"/>
    <p:sldId id="281" r:id="rId15"/>
    <p:sldId id="282" r:id="rId16"/>
    <p:sldId id="298" r:id="rId17"/>
    <p:sldId id="263" r:id="rId18"/>
    <p:sldId id="264" r:id="rId19"/>
    <p:sldId id="265" r:id="rId20"/>
    <p:sldId id="266" r:id="rId21"/>
    <p:sldId id="267" r:id="rId22"/>
    <p:sldId id="300" r:id="rId23"/>
    <p:sldId id="268" r:id="rId24"/>
    <p:sldId id="269" r:id="rId25"/>
    <p:sldId id="270" r:id="rId26"/>
    <p:sldId id="271" r:id="rId27"/>
    <p:sldId id="272" r:id="rId28"/>
    <p:sldId id="301" r:id="rId29"/>
    <p:sldId id="273" r:id="rId30"/>
    <p:sldId id="274" r:id="rId31"/>
    <p:sldId id="275" r:id="rId32"/>
    <p:sldId id="276" r:id="rId33"/>
    <p:sldId id="277" r:id="rId34"/>
    <p:sldId id="302" r:id="rId35"/>
    <p:sldId id="283" r:id="rId36"/>
    <p:sldId id="284" r:id="rId37"/>
    <p:sldId id="285" r:id="rId38"/>
    <p:sldId id="286" r:id="rId39"/>
    <p:sldId id="287" r:id="rId40"/>
    <p:sldId id="303" r:id="rId41"/>
    <p:sldId id="288" r:id="rId42"/>
    <p:sldId id="289" r:id="rId43"/>
    <p:sldId id="290" r:id="rId44"/>
    <p:sldId id="291" r:id="rId45"/>
    <p:sldId id="292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96ED-0AC4-416E-9B96-FCA7A9D275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51E5-2EA7-4CC9-83B2-B4F907238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96ED-0AC4-416E-9B96-FCA7A9D275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51E5-2EA7-4CC9-83B2-B4F907238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96ED-0AC4-416E-9B96-FCA7A9D275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51E5-2EA7-4CC9-83B2-B4F907238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96ED-0AC4-416E-9B96-FCA7A9D275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51E5-2EA7-4CC9-83B2-B4F907238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96ED-0AC4-416E-9B96-FCA7A9D275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51E5-2EA7-4CC9-83B2-B4F907238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96ED-0AC4-416E-9B96-FCA7A9D275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51E5-2EA7-4CC9-83B2-B4F907238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96ED-0AC4-416E-9B96-FCA7A9D275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51E5-2EA7-4CC9-83B2-B4F907238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96ED-0AC4-416E-9B96-FCA7A9D275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51E5-2EA7-4CC9-83B2-B4F907238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96ED-0AC4-416E-9B96-FCA7A9D275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51E5-2EA7-4CC9-83B2-B4F907238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96ED-0AC4-416E-9B96-FCA7A9D275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51E5-2EA7-4CC9-83B2-B4F907238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96ED-0AC4-416E-9B96-FCA7A9D275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51E5-2EA7-4CC9-83B2-B4F907238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396ED-0AC4-416E-9B96-FCA7A9D275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F51E5-2EA7-4CC9-83B2-B4F907238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500833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b="1" i="1" dirty="0"/>
              <a:t>Интеллектуальная игра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по математике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 2 класс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mtClean="0"/>
              <a:t>Своя игра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4290"/>
            <a:ext cx="8643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  <a:p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Задачи в стихах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911868"/>
            <a:ext cx="8884775" cy="646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2" tIns="45720" rIns="587190" bIns="444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10.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Над рекой летели птицы: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голубь, чайка, 2 синицы,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 стрижа и 5 угрей.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Сколько птиц?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Ответь скорей!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-463752"/>
            <a:ext cx="1516028" cy="138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12" tIns="571320" rIns="587190" bIns="3427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20.    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</a:br>
            <a:endParaRPr lang="ru-RU" sz="24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По тропинке вдоль кустов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Шло одиннадцать хвостов.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Сосчитать я также смог,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Что шагало тридцать ног.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Это вместе шли куда-то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Петухи и поросята.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А теперь вопрос таков: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Сколько было петухов?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И узнать я был бы рад,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Сколько было поросят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0"/>
            <a:ext cx="90011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30.</a:t>
            </a:r>
            <a:endParaRPr lang="ru-RU" sz="4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К двум зайчатам в час обеда</a:t>
            </a:r>
            <a:endParaRPr lang="ru-RU" sz="4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Прискакали два соседа.</a:t>
            </a:r>
            <a:endParaRPr lang="ru-RU" sz="4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В огороде зайцы сели</a:t>
            </a:r>
            <a:endParaRPr lang="ru-RU" sz="4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И по две морковки съели.</a:t>
            </a:r>
            <a:endParaRPr lang="ru-RU" sz="4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Кто считать, ребята, ловок,</a:t>
            </a:r>
            <a:endParaRPr lang="ru-RU" sz="4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Сколько съедено морковок?</a:t>
            </a:r>
            <a:endParaRPr lang="ru-RU" sz="48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2852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40.</a:t>
            </a:r>
            <a:r>
              <a:rPr lang="ru-RU" sz="4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</a:t>
            </a:r>
            <a:endParaRPr lang="ru-RU" sz="40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7 </a:t>
            </a:r>
            <a:r>
              <a:rPr lang="ru-RU" sz="40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воробьишек</a:t>
            </a:r>
            <a:r>
              <a:rPr lang="ru-RU" sz="4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спустились на грядки,</a:t>
            </a:r>
            <a:endParaRPr lang="ru-RU" sz="40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Скачут и что-то клюют без оглядки.</a:t>
            </a:r>
            <a:endParaRPr lang="ru-RU" sz="40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Котик-хитрюга внезапно подкрался,</a:t>
            </a:r>
            <a:endParaRPr lang="ru-RU" sz="40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Мигом схватил одного и умчался.</a:t>
            </a:r>
            <a:endParaRPr lang="ru-RU" sz="40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Вот как опасно клевать без оглядки!</a:t>
            </a:r>
            <a:endParaRPr lang="ru-RU" sz="40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Сколько теперь их осталось на грядке?</a:t>
            </a:r>
            <a:endParaRPr lang="ru-RU" sz="4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50.</a:t>
            </a:r>
            <a:endParaRPr lang="ru-RU" sz="44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У меня в одной коробке 3 жука,</a:t>
            </a:r>
            <a:endParaRPr lang="ru-RU" sz="44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А в другой имею я 3 паука.</a:t>
            </a:r>
            <a:endParaRPr lang="ru-RU" sz="44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В уголке шуршат бумагой 2 ежа,</a:t>
            </a:r>
            <a:endParaRPr lang="ru-RU" sz="44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А в двух клетках распевают 2 чижа.</a:t>
            </a:r>
            <a:endParaRPr lang="ru-RU" sz="44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Кто, ребята, сосчитать бы мне помог,</a:t>
            </a:r>
            <a:endParaRPr lang="ru-RU" sz="44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Сколько вместе все они имели ног?</a:t>
            </a:r>
            <a:endParaRPr lang="ru-RU" sz="4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2984"/>
            <a:ext cx="7500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3  </a:t>
            </a:r>
          </a:p>
          <a:p>
            <a:r>
              <a:rPr lang="ru-RU" sz="6000" dirty="0" smtClean="0">
                <a:solidFill>
                  <a:srgbClr val="FFFF00"/>
                </a:solidFill>
              </a:rPr>
              <a:t>Магические квадраты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6956"/>
            <a:ext cx="8358246" cy="655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86050" y="3071810"/>
            <a:ext cx="128588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3071810"/>
            <a:ext cx="128588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21537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488" y="3214686"/>
            <a:ext cx="1143008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4714884"/>
            <a:ext cx="1143008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3214686"/>
            <a:ext cx="1143008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81268"/>
            <a:ext cx="8572560" cy="627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43174" y="2857496"/>
            <a:ext cx="1428760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4286256"/>
            <a:ext cx="1428760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2857496"/>
            <a:ext cx="1357322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1428736"/>
            <a:ext cx="1428760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58847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71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Математика сложна,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37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Но скажу с почтением: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37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Математика нужна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37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Всем без исключения.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37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Чтоб врачом, моряком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37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Или лётчиком стать,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37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Надо, прежде всего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37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Математику знать.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37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И на свете нет профессии,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37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Вы заметьте-ка,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37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Где бы вам не пригодилась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37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Ма-те-ма-ти-ка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482"/>
            <a:ext cx="7215238" cy="635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488" y="1785926"/>
            <a:ext cx="121444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3214686"/>
            <a:ext cx="121444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3214686"/>
            <a:ext cx="121444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4643446"/>
            <a:ext cx="121444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1785926"/>
            <a:ext cx="121444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82987"/>
            <a:ext cx="8429684" cy="618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28926" y="3143248"/>
            <a:ext cx="1428760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000760" y="4500570"/>
            <a:ext cx="1428760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3071810"/>
            <a:ext cx="1428760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1714488"/>
            <a:ext cx="1428760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4500570"/>
            <a:ext cx="1428760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857232"/>
            <a:ext cx="371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4   </a:t>
            </a:r>
          </a:p>
          <a:p>
            <a:r>
              <a:rPr lang="ru-RU" sz="6000" dirty="0" smtClean="0">
                <a:solidFill>
                  <a:srgbClr val="00B050"/>
                </a:solidFill>
              </a:rPr>
              <a:t>фигуры</a:t>
            </a:r>
            <a:endParaRPr lang="ru-RU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35824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2891"/>
            <a:ext cx="7072362" cy="56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35824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698" y="357166"/>
            <a:ext cx="739795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565" y="500042"/>
            <a:ext cx="7797525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14422"/>
            <a:ext cx="8643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 smtClean="0"/>
          </a:p>
          <a:p>
            <a:r>
              <a:rPr lang="ru-RU" sz="4800" dirty="0" smtClean="0">
                <a:solidFill>
                  <a:srgbClr val="00B0F0"/>
                </a:solidFill>
              </a:rPr>
              <a:t>5</a:t>
            </a:r>
          </a:p>
          <a:p>
            <a:r>
              <a:rPr lang="ru-RU" sz="4800" dirty="0" smtClean="0">
                <a:solidFill>
                  <a:srgbClr val="00B0F0"/>
                </a:solidFill>
              </a:rPr>
              <a:t>Пословицы и поговорки</a:t>
            </a:r>
            <a:endParaRPr lang="ru-RU" sz="4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214290"/>
            <a:ext cx="885828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7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10 Одна голова – хорошо, а две лучше.</a:t>
            </a:r>
            <a:endParaRPr lang="ru-RU" sz="72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. 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1714488"/>
            <a:ext cx="18573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90100"/>
            <a:ext cx="2712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42908" y="0"/>
            <a:ext cx="9429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7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20. Весна да осень – на дню погод восемь.</a:t>
            </a:r>
            <a:endParaRPr lang="ru-RU" sz="72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57884" y="1428736"/>
            <a:ext cx="31432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142852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7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30. Лучше один раз увидеть, чем сто раз услышать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.</a:t>
            </a:r>
            <a:endParaRPr lang="ru-RU" sz="1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214290"/>
            <a:ext cx="221457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1500174"/>
            <a:ext cx="150019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90100"/>
            <a:ext cx="2712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7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40. Один пашет, а семеро – руками машут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.</a:t>
            </a:r>
            <a:endParaRPr lang="ru-RU" sz="1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428736"/>
            <a:ext cx="32861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142852"/>
            <a:ext cx="221457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90100"/>
            <a:ext cx="2712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50. В гору-то семеро тащат, а с горы и один столкнёт</a:t>
            </a:r>
            <a:endParaRPr lang="ru-RU" sz="7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43570" y="357166"/>
            <a:ext cx="32861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428868"/>
            <a:ext cx="21431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142984"/>
            <a:ext cx="9215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</a:t>
            </a:r>
            <a:r>
              <a:rPr lang="ru-RU" sz="4800" dirty="0" smtClean="0">
                <a:solidFill>
                  <a:srgbClr val="0070C0"/>
                </a:solidFill>
              </a:rPr>
              <a:t>6</a:t>
            </a:r>
          </a:p>
          <a:p>
            <a:r>
              <a:rPr lang="ru-RU" sz="4800" dirty="0" smtClean="0">
                <a:solidFill>
                  <a:srgbClr val="0070C0"/>
                </a:solidFill>
              </a:rPr>
              <a:t>шарады и другое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90100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2852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10.</a:t>
            </a:r>
            <a:r>
              <a:rPr lang="ru-RU" sz="54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Логогриф</a:t>
            </a:r>
            <a:endParaRPr lang="ru-RU" sz="54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Я цифра меньше десяти,</a:t>
            </a:r>
            <a:endParaRPr lang="ru-RU" sz="54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Меня тебе легко найти.</a:t>
            </a:r>
            <a:endParaRPr lang="ru-RU" sz="54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Но если букве «Я» прикажешь рядом встать,</a:t>
            </a:r>
            <a:endParaRPr lang="ru-RU" sz="54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Я всё – отец и ты, и дедушка, и мать.</a:t>
            </a:r>
            <a:endParaRPr lang="ru-RU" sz="5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20.</a:t>
            </a:r>
            <a:r>
              <a:rPr lang="ru-RU" sz="54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Метаграмма</a:t>
            </a:r>
            <a:endParaRPr lang="ru-RU" sz="54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Он – грызун, не очень мелкий,</a:t>
            </a:r>
            <a:endParaRPr lang="ru-RU" sz="54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Ибо чуть побольше белки.</a:t>
            </a:r>
            <a:endParaRPr lang="ru-RU" sz="54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А заменишь «у» на «о» -</a:t>
            </a:r>
            <a:endParaRPr lang="ru-RU" sz="54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Будет круглое число.</a:t>
            </a:r>
            <a:endParaRPr lang="ru-RU" sz="5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2869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30.</a:t>
            </a:r>
            <a:r>
              <a:rPr lang="ru-RU" sz="54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Логогриф</a:t>
            </a:r>
            <a:endParaRPr lang="ru-RU" sz="54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Арифметический я знак,</a:t>
            </a:r>
            <a:endParaRPr lang="ru-RU" sz="54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В задачнике меня найдёшь во многих строчках,</a:t>
            </a:r>
            <a:endParaRPr lang="ru-RU" sz="54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Лишь «О» ты вставишь, зная как,</a:t>
            </a:r>
            <a:endParaRPr lang="ru-RU" sz="54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И я – географическая точка.</a:t>
            </a:r>
            <a:endParaRPr lang="ru-RU" sz="5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0"/>
            <a:ext cx="892971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40.</a:t>
            </a:r>
            <a:r>
              <a:rPr lang="ru-RU" sz="48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Шарада</a:t>
            </a:r>
            <a:endParaRPr lang="ru-RU" sz="4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Первая цифра стоит в середине,</a:t>
            </a:r>
            <a:endParaRPr lang="ru-RU" sz="4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Буква с начала и буква с конца,</a:t>
            </a:r>
            <a:endParaRPr lang="ru-RU" sz="4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А в целом  - леса, города и равнины,</a:t>
            </a:r>
            <a:endParaRPr lang="ru-RU" sz="4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К целому полны любовью сердца.</a:t>
            </a:r>
            <a:endParaRPr lang="ru-RU" sz="48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90100"/>
            <a:ext cx="2712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50.</a:t>
            </a:r>
            <a:r>
              <a:rPr lang="ru-RU" sz="54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Шарада</a:t>
            </a:r>
            <a:endParaRPr lang="ru-RU" sz="54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Мой первый слог – число с нулями,</a:t>
            </a:r>
            <a:endParaRPr lang="ru-RU" sz="54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У всех людей – последних два,</a:t>
            </a:r>
            <a:endParaRPr lang="ru-RU" sz="54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А вместе – догадайтесь сами:</a:t>
            </a:r>
            <a:endParaRPr lang="ru-RU" sz="54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Всем городам она глава. </a:t>
            </a:r>
            <a:endParaRPr lang="ru-RU" sz="5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928670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1</a:t>
            </a:r>
          </a:p>
          <a:p>
            <a:r>
              <a:rPr lang="ru-RU" sz="7200" dirty="0" smtClean="0">
                <a:solidFill>
                  <a:srgbClr val="FF0000"/>
                </a:solidFill>
              </a:rPr>
              <a:t>Ребусы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500042"/>
            <a:ext cx="82153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>7</a:t>
            </a:r>
          </a:p>
          <a:p>
            <a:r>
              <a:rPr lang="ru-RU" sz="5400" dirty="0" smtClean="0">
                <a:solidFill>
                  <a:srgbClr val="7030A0"/>
                </a:solidFill>
              </a:rPr>
              <a:t>Задачи на смекалку(логические)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-291131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10.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Во дворе находятся куры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поросята. У них всех 5 голов,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а ног 14.  Сколько было кур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 поросят?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4297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20.</a:t>
            </a:r>
            <a:endParaRPr lang="ru-RU" sz="54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У деда Архипа большая 7-я,</a:t>
            </a:r>
            <a:endParaRPr lang="ru-RU" sz="54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Детей всего  7 , и все – сыновья.</a:t>
            </a:r>
            <a:endParaRPr lang="ru-RU" sz="54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У каждого сына по паре ребят –</a:t>
            </a:r>
            <a:endParaRPr lang="ru-RU" sz="54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Внучата Архипа. </a:t>
            </a:r>
            <a:endParaRPr lang="ru-RU" sz="54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Их сколько, внучат?</a:t>
            </a:r>
            <a:endParaRPr lang="ru-RU" sz="5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-117041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30.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Три товарища – Витя, Серёжа и Коля – раскрашивали рисунки карандашами: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красным, синим, зелёным.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Витя раскрашивал рисунок не красным и не синим карандашом,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Коля – не синим карандашом.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Каким карандашом раскрашивал каждый мальчик свой рисунок?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103897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40.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Три подруги – Надя, Вера и Зина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пошли в кино в платьях разного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цвета:красном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голубом и синем.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Надя была не в красном и не в голубом платье.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Зина была не в голубом платье.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 каком платье была каждая девочка?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-147819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50.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«Сколько девочек в вашем классе?» 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спросил Яша у Гали. Галя, подумав, ответила: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«Если отнять от наибольшего двузначного числа число,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записанное двумя восьмёрками,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 к полученному числу прибавить наименьшее двузначное число,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то, как раз получится число девочек в нашем классе».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Сколько же было девочек в этом классе?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57422" y="5214950"/>
            <a:ext cx="50006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2206"/>
            <a:ext cx="9144000" cy="719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28860" y="4357694"/>
            <a:ext cx="5500726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84061"/>
            <a:ext cx="9144000" cy="744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71736" y="4429132"/>
            <a:ext cx="4286280" cy="1843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020" y="0"/>
            <a:ext cx="92520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5984" y="4572008"/>
            <a:ext cx="4714908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5984" y="4500570"/>
            <a:ext cx="5000660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662</Words>
  <Application>Microsoft Office PowerPoint</Application>
  <PresentationFormat>Экран (4:3)</PresentationFormat>
  <Paragraphs>140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   Интеллектуальная игра по математике  2 класс  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Интеллектуальная игра по математике  2 класс   </dc:title>
  <dc:creator>Андрюха</dc:creator>
  <cp:lastModifiedBy>А Ф</cp:lastModifiedBy>
  <cp:revision>17</cp:revision>
  <dcterms:created xsi:type="dcterms:W3CDTF">2013-04-12T15:57:17Z</dcterms:created>
  <dcterms:modified xsi:type="dcterms:W3CDTF">2004-01-01T00:07:40Z</dcterms:modified>
</cp:coreProperties>
</file>