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2" r:id="rId5"/>
    <p:sldId id="263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770329-9E35-4A4E-AF85-E89AC6557A96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814E68-11DF-46D4-8281-0DE5A37C5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EE5B-B6CF-42C6-9FFA-031F57E4601F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010E-8CE9-4A19-9053-14F066543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DB721C-26E1-495E-833B-FBE3417EC142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46F1883-DA04-4270-8AF4-7CE870498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5233-7F00-4DE0-B829-A5A95537107E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BFDF-E8A4-45F9-BAAF-E4B2DA3F4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1397C89-A05A-47B0-8DE9-6386009C02B5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6709D-5133-45CD-A8B3-E75F02780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9797-84BC-4990-AC62-BAF499056ED5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6844-AB58-42E3-BC9D-0E63E961C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8298-281A-49AB-B5BE-E18DDB5744FE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FEAF-0332-429A-9E50-F8595BC0E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C32B-1C3C-4E6A-A355-881B4C65C1F3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6235-34E9-456B-9297-3D7CB4882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0D41-49E6-4BD7-9361-4578C1C2910A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CD6C-2E43-4427-970F-97F7561A3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CC04-16A0-4A4F-8B2A-C60BA04B1ED3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784A-C416-4655-BDAF-C871B43A6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3BBE03-B8D5-4D3F-8EAD-CEE7C418ACF9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293A0-DEB4-458C-8721-750A4DBF9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9DAB7A0-3610-48CD-8968-D12780160824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6D7F8A4-A39B-48D1-B885-E0D743ED0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/>
              <a:t>КАРТИНА ПЕЙЗАЖ</a:t>
            </a:r>
            <a:endParaRPr lang="ru-RU" sz="66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113" y="3429000"/>
            <a:ext cx="5761037" cy="2160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                                  Презентацию выполнила </a:t>
            </a:r>
            <a:br>
              <a:rPr lang="ru-RU" sz="2000" smtClean="0"/>
            </a:br>
            <a:r>
              <a:rPr lang="ru-RU" sz="2000" smtClean="0"/>
              <a:t>                                             ученица 3 класса, </a:t>
            </a:r>
            <a:br>
              <a:rPr lang="ru-RU" sz="2000" smtClean="0"/>
            </a:br>
            <a:r>
              <a:rPr lang="ru-RU" sz="2000" smtClean="0"/>
              <a:t>   ГБОУ СОШ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пос.Новоспасский                                                           Купцова Алеся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048672" cy="9361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    Что такое пейзаж?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97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Пейзаж</a:t>
            </a:r>
            <a:r>
              <a:rPr lang="ru-RU" dirty="0" smtClean="0"/>
              <a:t> (фр. </a:t>
            </a:r>
            <a:r>
              <a:rPr lang="ru-RU" i="1" dirty="0" err="1" smtClean="0"/>
              <a:t>Paysage</a:t>
            </a:r>
            <a:r>
              <a:rPr lang="ru-RU" dirty="0" smtClean="0"/>
              <a:t>, от </a:t>
            </a:r>
            <a:r>
              <a:rPr lang="ru-RU" dirty="0" err="1" smtClean="0"/>
              <a:t>pays</a:t>
            </a:r>
            <a:r>
              <a:rPr lang="ru-RU" dirty="0" smtClean="0"/>
              <a:t> — страна, местность), в живописи и фотоискусстве — тип картины, изображающий природу или какую-либо местность (лес, поле, горы, роща, деревня, город).Пейзаж (франц. </a:t>
            </a:r>
            <a:r>
              <a:rPr lang="ru-RU" i="1" dirty="0" err="1" smtClean="0"/>
              <a:t>paysage</a:t>
            </a:r>
            <a:r>
              <a:rPr lang="ru-RU" dirty="0" smtClean="0"/>
              <a:t>, от </a:t>
            </a:r>
            <a:r>
              <a:rPr lang="ru-RU" i="1" dirty="0" err="1" smtClean="0"/>
              <a:t>pays</a:t>
            </a:r>
            <a:r>
              <a:rPr lang="ru-RU" dirty="0" smtClean="0"/>
              <a:t> - страна, местность) - это жанр изобразительного искусства, в котором основным предметом изображения является местность, естественная или преображенная человеком природа: городские и сельские ландшафты, виды городов, зданий.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00c77aa4005ddb3f09350267ea54a68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72000" cy="3429000"/>
          </a:xfrm>
        </p:spPr>
      </p:pic>
      <p:pic>
        <p:nvPicPr>
          <p:cNvPr id="15362" name="Рисунок 5" descr="images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8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6" descr="images (2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006725"/>
            <a:ext cx="617855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imag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0"/>
            <a:ext cx="51022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</a:t>
            </a:r>
            <a:r>
              <a:rPr lang="ru-RU" dirty="0" err="1" smtClean="0"/>
              <a:t>иван</a:t>
            </a:r>
            <a:r>
              <a:rPr lang="ru-RU" dirty="0" smtClean="0"/>
              <a:t> Шишкин «озеро»</a:t>
            </a:r>
            <a:endParaRPr lang="ru-RU" dirty="0"/>
          </a:p>
        </p:txBody>
      </p:sp>
      <p:pic>
        <p:nvPicPr>
          <p:cNvPr id="17410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28775"/>
            <a:ext cx="7848600" cy="4665663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95120" cy="11734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       Биография </a:t>
            </a:r>
            <a:r>
              <a:rPr lang="ru-RU" sz="2800" dirty="0" smtClean="0"/>
              <a:t>Ивана Шишкина</a:t>
            </a:r>
            <a:endParaRPr lang="ru-RU" sz="2800" dirty="0"/>
          </a:p>
        </p:txBody>
      </p:sp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>
          <a:xfrm>
            <a:off x="457200" y="1497013"/>
            <a:ext cx="7499350" cy="22923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/>
              <a:t>Иван Шишкин родился 25 января  1832 года,в городе Елабуга Вятской  губернии. Происходил из древней вятской фамилии Шишкиных, был сыном купца Ивана Васильевича Шишкина.Первое образование в биографии Шишкина было получено в казанской гимназии. После окончания училища в 1856 году, в биографии Ивана Шишкина образование было продолжено в Академии Художеств Петербурга. В стенах этого заведения художник получал знания с 1856 по 1865 год. Кроме академического рисунка Шишкин оттачивал свое мастерство за пределами Академии, в живописных местах пригорода Петербурга.</a:t>
            </a:r>
          </a:p>
        </p:txBody>
      </p:sp>
      <p:pic>
        <p:nvPicPr>
          <p:cNvPr id="18435" name="Содержимое 4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3798888"/>
            <a:ext cx="2206625" cy="3059112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355160" cy="14127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        МОЙ РИСУНОК-ПЕЙЗАЖ</a:t>
            </a:r>
          </a:p>
        </p:txBody>
      </p:sp>
      <p:pic>
        <p:nvPicPr>
          <p:cNvPr id="16386" name="Содержимое 4" descr="P13009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65438" y="1557338"/>
            <a:ext cx="4895850" cy="3671887"/>
          </a:xfrm>
        </p:spPr>
      </p:pic>
      <p:pic>
        <p:nvPicPr>
          <p:cNvPr id="16387" name="Рисунок 6" descr="P13009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4900"/>
            <a:ext cx="42846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1300"/>
            <a:ext cx="8101013" cy="388778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342900" indent="-342900" algn="l" eaLnBrk="1" hangingPunct="1"/>
            <a:r>
              <a:rPr lang="ru-RU" sz="2900" b="0" i="1" cap="none" dirty="0" smtClean="0">
                <a:ln>
                  <a:noFill/>
                </a:ln>
                <a:solidFill>
                  <a:srgbClr val="000000"/>
                </a:solidFill>
              </a:rPr>
              <a:t>                                            Иоганн Гёте</a:t>
            </a:r>
            <a:br>
              <a:rPr lang="ru-RU" sz="2900" b="0" i="1" cap="none" dirty="0" smtClean="0">
                <a:ln>
                  <a:noFill/>
                </a:ln>
                <a:solidFill>
                  <a:srgbClr val="000000"/>
                </a:solidFill>
              </a:rPr>
            </a:br>
            <a:r>
              <a:rPr lang="ru-RU" sz="2900" b="0" cap="none" dirty="0" smtClean="0">
                <a:ln>
                  <a:noFill/>
                </a:ln>
                <a:solidFill>
                  <a:srgbClr val="000000"/>
                </a:solidFill>
              </a:rPr>
              <a:t>Природа – творец всех творцов.</a:t>
            </a:r>
            <a:br>
              <a:rPr lang="ru-RU" sz="2900" b="0" cap="none" dirty="0" smtClean="0">
                <a:ln>
                  <a:noFill/>
                </a:ln>
                <a:solidFill>
                  <a:srgbClr val="000000"/>
                </a:solidFill>
              </a:rPr>
            </a:br>
            <a:r>
              <a:rPr lang="ru-RU" sz="2900" b="0" cap="none" dirty="0" smtClean="0">
                <a:ln>
                  <a:noFill/>
                </a:ln>
                <a:solidFill>
                  <a:srgbClr val="000000"/>
                </a:solidFill>
              </a:rPr>
              <a:t>                                                    </a:t>
            </a:r>
            <a:r>
              <a:rPr lang="ru-RU" sz="2900" b="0" cap="none" dirty="0" smtClean="0">
                <a:ln>
                  <a:noFill/>
                </a:ln>
                <a:solidFill>
                  <a:srgbClr val="000000"/>
                </a:solidFill>
              </a:rPr>
              <a:t>К. Паустовский </a:t>
            </a:r>
            <a:br>
              <a:rPr lang="ru-RU" sz="2900" b="0" cap="none" dirty="0" smtClean="0">
                <a:ln>
                  <a:noFill/>
                </a:ln>
                <a:solidFill>
                  <a:srgbClr val="000000"/>
                </a:solidFill>
              </a:rPr>
            </a:br>
            <a:r>
              <a:rPr lang="ru-RU" sz="2900" b="0" cap="none" dirty="0" smtClean="0">
                <a:ln>
                  <a:noFill/>
                </a:ln>
                <a:solidFill>
                  <a:srgbClr val="000000"/>
                </a:solidFill>
              </a:rPr>
              <a:t>Родная </a:t>
            </a:r>
            <a:r>
              <a:rPr lang="ru-RU" sz="2900" b="0" cap="none" dirty="0" smtClean="0">
                <a:ln>
                  <a:noFill/>
                </a:ln>
                <a:solidFill>
                  <a:srgbClr val="000000"/>
                </a:solidFill>
              </a:rPr>
              <a:t>земля - самое великолепное что нам дано для жизни. Её мы должны </a:t>
            </a:r>
            <a:r>
              <a:rPr lang="ru-RU" sz="2900" b="0" cap="none" dirty="0" smtClean="0">
                <a:ln>
                  <a:noFill/>
                </a:ln>
                <a:solidFill>
                  <a:srgbClr val="000000"/>
                </a:solidFill>
              </a:rPr>
              <a:t>возделывать, </a:t>
            </a:r>
            <a:r>
              <a:rPr lang="ru-RU" sz="2900" b="0" cap="none" dirty="0" smtClean="0">
                <a:ln>
                  <a:noFill/>
                </a:ln>
                <a:solidFill>
                  <a:srgbClr val="000000"/>
                </a:solidFill>
              </a:rPr>
              <a:t>беречь и охранять всеми силами своего существа.</a:t>
            </a:r>
            <a:r>
              <a:rPr lang="ru-RU" sz="1800" b="0" cap="none" dirty="0" smtClean="0">
                <a:ln>
                  <a:noFill/>
                </a:ln>
                <a:solidFill>
                  <a:srgbClr val="000000"/>
                </a:solidFill>
              </a:rPr>
              <a:t/>
            </a:r>
            <a:br>
              <a:rPr lang="ru-RU" sz="1800" b="0" cap="none" dirty="0" smtClean="0">
                <a:ln>
                  <a:noFill/>
                </a:ln>
                <a:solidFill>
                  <a:srgbClr val="000000"/>
                </a:solidFill>
              </a:rPr>
            </a:br>
            <a:r>
              <a:rPr lang="ru-RU" sz="1800" b="0" cap="none" dirty="0" smtClean="0">
                <a:ln>
                  <a:noFill/>
                </a:ln>
                <a:solidFill>
                  <a:srgbClr val="000000"/>
                </a:solidFill>
              </a:rPr>
              <a:t/>
            </a:r>
            <a:br>
              <a:rPr lang="ru-RU" sz="1800" b="0" cap="none" dirty="0" smtClean="0">
                <a:ln>
                  <a:noFill/>
                </a:ln>
                <a:solidFill>
                  <a:srgbClr val="000000"/>
                </a:solidFill>
              </a:rPr>
            </a:br>
            <a:r>
              <a:rPr lang="ru-RU" sz="1800" b="0" cap="none" dirty="0" smtClean="0">
                <a:ln>
                  <a:noFill/>
                </a:ln>
                <a:solidFill>
                  <a:srgbClr val="000000"/>
                </a:solidFill>
              </a:rPr>
              <a:t/>
            </a:r>
            <a:br>
              <a:rPr lang="ru-RU" sz="1800" b="0" cap="none" dirty="0" smtClean="0">
                <a:ln>
                  <a:noFill/>
                </a:ln>
                <a:solidFill>
                  <a:srgbClr val="000000"/>
                </a:solidFill>
              </a:rPr>
            </a:br>
            <a:endParaRPr lang="ru-RU" sz="1600" b="0" cap="none" dirty="0" smtClean="0">
              <a:ln>
                <a:noFill/>
              </a:ln>
              <a:solidFill>
                <a:srgbClr val="000000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0" y="260350"/>
            <a:ext cx="6588125" cy="1944688"/>
          </a:xfrm>
        </p:spPr>
        <p:txBody>
          <a:bodyPr/>
          <a:lstStyle/>
          <a:p>
            <a:pPr eaLnBrk="1" hangingPunct="1"/>
            <a:r>
              <a:rPr lang="ru-RU" sz="4000" smtClean="0"/>
              <a:t>Природу надо любить и беречь!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185</TotalTime>
  <Words>38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2</vt:lpstr>
      <vt:lpstr>Изящная</vt:lpstr>
      <vt:lpstr>КАРТИНА ПЕЙЗАЖ</vt:lpstr>
      <vt:lpstr>    Что такое пейзаж?</vt:lpstr>
      <vt:lpstr>Презентация PowerPoint</vt:lpstr>
      <vt:lpstr>         иван Шишкин «озеро»</vt:lpstr>
      <vt:lpstr>       Биография Ивана Шишкина</vt:lpstr>
      <vt:lpstr>        МОЙ РИСУНОК-ПЕЙЗАЖ</vt:lpstr>
      <vt:lpstr>                                            Иоганн Гёте Природа – творец всех творцов.                                                     К. Паустовский  Родная земля - самое великолепное что нам дано для жизни. Её мы должны возделывать, беречь и охранять всеми силами своего существа.  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КАРТИНА, ПЕЙЗАЖ</dc:title>
  <dc:creator>Серега</dc:creator>
  <cp:lastModifiedBy>Женек</cp:lastModifiedBy>
  <cp:revision>12</cp:revision>
  <dcterms:created xsi:type="dcterms:W3CDTF">2013-02-26T16:30:49Z</dcterms:created>
  <dcterms:modified xsi:type="dcterms:W3CDTF">2014-10-26T18:40:58Z</dcterms:modified>
</cp:coreProperties>
</file>