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F40E-30D5-4BCB-B4B7-DDA2B2775DAD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D5BAE26-D774-4DC8-8AE3-1DD40D03F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F40E-30D5-4BCB-B4B7-DDA2B2775DAD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AE26-D774-4DC8-8AE3-1DD40D03F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F40E-30D5-4BCB-B4B7-DDA2B2775DAD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AE26-D774-4DC8-8AE3-1DD40D03F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F40E-30D5-4BCB-B4B7-DDA2B2775DAD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D5BAE26-D774-4DC8-8AE3-1DD40D03F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F40E-30D5-4BCB-B4B7-DDA2B2775DAD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AE26-D774-4DC8-8AE3-1DD40D03F1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F40E-30D5-4BCB-B4B7-DDA2B2775DAD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AE26-D774-4DC8-8AE3-1DD40D03F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F40E-30D5-4BCB-B4B7-DDA2B2775DAD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D5BAE26-D774-4DC8-8AE3-1DD40D03F1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F40E-30D5-4BCB-B4B7-DDA2B2775DAD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AE26-D774-4DC8-8AE3-1DD40D03F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F40E-30D5-4BCB-B4B7-DDA2B2775DAD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AE26-D774-4DC8-8AE3-1DD40D03F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F40E-30D5-4BCB-B4B7-DDA2B2775DAD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AE26-D774-4DC8-8AE3-1DD40D03F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F40E-30D5-4BCB-B4B7-DDA2B2775DAD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AE26-D774-4DC8-8AE3-1DD40D03F1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835F40E-30D5-4BCB-B4B7-DDA2B2775DAD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D5BAE26-D774-4DC8-8AE3-1DD40D03F1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214950"/>
            <a:ext cx="8458200" cy="1222375"/>
          </a:xfrm>
        </p:spPr>
        <p:txBody>
          <a:bodyPr/>
          <a:lstStyle/>
          <a:p>
            <a:r>
              <a:rPr lang="ru-RU" dirty="0" smtClean="0"/>
              <a:t>Мои друзья-птицы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357694"/>
            <a:ext cx="8458200" cy="914400"/>
          </a:xfrm>
        </p:spPr>
        <p:txBody>
          <a:bodyPr/>
          <a:lstStyle/>
          <a:p>
            <a:r>
              <a:rPr lang="ru-RU" dirty="0" smtClean="0"/>
              <a:t>Рисование по памяти</a:t>
            </a:r>
            <a:endParaRPr lang="ru-RU" dirty="0"/>
          </a:p>
        </p:txBody>
      </p:sp>
      <p:pic>
        <p:nvPicPr>
          <p:cNvPr id="60418" name="Picture 2" descr="http://stat16.privet.ru/lr/0b11640a07bd24a14731c541ca0835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2523" y="1285860"/>
            <a:ext cx="4361477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0420" name="Picture 4" descr="http://obrazky.4ever.sk/data/674xX/zvieratka/vtaky/%5bobrazky.4ever.sk%5d%20vtacik,%20konar,%20bobule%201757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671903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5016"/>
            <a:ext cx="8686800" cy="936613"/>
          </a:xfrm>
        </p:spPr>
        <p:txBody>
          <a:bodyPr/>
          <a:lstStyle/>
          <a:p>
            <a:r>
              <a:rPr lang="ru-RU" dirty="0" smtClean="0"/>
              <a:t>Ф. </a:t>
            </a:r>
            <a:r>
              <a:rPr lang="ru-RU" dirty="0" err="1" smtClean="0"/>
              <a:t>Снейдерс</a:t>
            </a:r>
            <a:r>
              <a:rPr lang="ru-RU" dirty="0" smtClean="0"/>
              <a:t> «Птичий концерт»</a:t>
            </a:r>
            <a:endParaRPr lang="ru-RU" dirty="0"/>
          </a:p>
        </p:txBody>
      </p:sp>
      <p:pic>
        <p:nvPicPr>
          <p:cNvPr id="71682" name="Picture 2" descr="http://www.artniderland.ru/f-snyders/img/e30bird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43636" y="1554162"/>
            <a:ext cx="2847964" cy="4525963"/>
          </a:xfrm>
        </p:spPr>
        <p:txBody>
          <a:bodyPr/>
          <a:lstStyle/>
          <a:p>
            <a:r>
              <a:rPr lang="ru-RU" dirty="0" smtClean="0"/>
              <a:t>А. Дюрер.</a:t>
            </a:r>
          </a:p>
          <a:p>
            <a:r>
              <a:rPr lang="ru-RU" dirty="0" smtClean="0"/>
              <a:t>«Крыло голубого зимородка»</a:t>
            </a:r>
            <a:endParaRPr lang="ru-RU" dirty="0"/>
          </a:p>
        </p:txBody>
      </p:sp>
      <p:pic>
        <p:nvPicPr>
          <p:cNvPr id="72706" name="Picture 2" descr="Крыло сизоворонки - Альбрехт Дюр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5830167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57298"/>
            <a:ext cx="8410604" cy="5500702"/>
          </a:xfrm>
        </p:spPr>
        <p:txBody>
          <a:bodyPr>
            <a:normAutofit/>
          </a:bodyPr>
          <a:lstStyle/>
          <a:p>
            <a:r>
              <a:rPr lang="ru-RU" dirty="0" smtClean="0"/>
              <a:t>Спал цветок и вдруг проснулся, (Туловище вправо, влево.)</a:t>
            </a:r>
            <a:br>
              <a:rPr lang="ru-RU" dirty="0" smtClean="0"/>
            </a:br>
            <a:r>
              <a:rPr lang="ru-RU" dirty="0" smtClean="0"/>
              <a:t>Больше спать не захотел, (Туловище вперед, назад.)</a:t>
            </a:r>
            <a:br>
              <a:rPr lang="ru-RU" dirty="0" smtClean="0"/>
            </a:br>
            <a:r>
              <a:rPr lang="ru-RU" dirty="0" smtClean="0"/>
              <a:t>Шевельнулся, потянулся, (Руки вверх, потянуться.)</a:t>
            </a:r>
            <a:br>
              <a:rPr lang="ru-RU" dirty="0" smtClean="0"/>
            </a:br>
            <a:r>
              <a:rPr lang="ru-RU" dirty="0" smtClean="0"/>
              <a:t>Взвился вверх и полетел. (Руки вверх, вправо, влево.)</a:t>
            </a:r>
            <a:br>
              <a:rPr lang="ru-RU" dirty="0" smtClean="0"/>
            </a:br>
            <a:r>
              <a:rPr lang="ru-RU" dirty="0" smtClean="0"/>
              <a:t>Солнце утром лишь проснется,</a:t>
            </a:r>
            <a:br>
              <a:rPr lang="ru-RU" dirty="0" smtClean="0"/>
            </a:br>
            <a:r>
              <a:rPr lang="ru-RU" dirty="0" smtClean="0"/>
              <a:t>Бабочка кружит и вьется. (Покружиться.)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2" name="Picture 6" descr="http://kids.moy.su/_pu/1/s458255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7686" cy="6858000"/>
          </a:xfrm>
          <a:prstGeom prst="rect">
            <a:avLst/>
          </a:prstGeom>
          <a:noFill/>
        </p:spPr>
      </p:pic>
      <p:pic>
        <p:nvPicPr>
          <p:cNvPr id="75786" name="Picture 10" descr="http://dinskbib.ucoz.ru/_ld/0/s584606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-1"/>
            <a:ext cx="4786314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785794"/>
          </a:xfrm>
        </p:spPr>
        <p:txBody>
          <a:bodyPr/>
          <a:lstStyle/>
          <a:p>
            <a:r>
              <a:rPr lang="ru-RU" dirty="0" smtClean="0"/>
              <a:t>Рисуем Воробья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3730" name="Picture 2" descr="http://xn--80aqfddo1a5b8c.xn--p1ai/detki/images/rsgallery/display/280059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7" y="714356"/>
            <a:ext cx="4534055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М.Исаковский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5072098" cy="500066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Растаял снег, луга зазеленели,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Телеги вновь грохочут по мосту,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И воробьи от солнца опьянели,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И яблони качаются в цвету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63490" name="Picture 2" descr="http://s1.fotokto.ru/photo/full/47/473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1467" y="3071810"/>
            <a:ext cx="4602533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3643338" cy="4740277"/>
          </a:xfrm>
        </p:spPr>
        <p:txBody>
          <a:bodyPr/>
          <a:lstStyle/>
          <a:p>
            <a:r>
              <a:rPr lang="ru-RU" dirty="0" smtClean="0"/>
              <a:t>Кар-кар-кар! Кар-кар-кар! –</a:t>
            </a:r>
            <a:br>
              <a:rPr lang="ru-RU" dirty="0" smtClean="0"/>
            </a:br>
            <a:r>
              <a:rPr lang="ru-RU" dirty="0" smtClean="0"/>
              <a:t>Вот и весь репертуар.</a:t>
            </a:r>
            <a:br>
              <a:rPr lang="ru-RU" dirty="0" smtClean="0"/>
            </a:br>
            <a:r>
              <a:rPr lang="ru-RU" dirty="0" smtClean="0"/>
              <a:t>Оглашает крону клёна</a:t>
            </a:r>
            <a:br>
              <a:rPr lang="ru-RU" dirty="0" smtClean="0"/>
            </a:br>
            <a:r>
              <a:rPr lang="ru-RU" dirty="0" smtClean="0"/>
              <a:t>Своим пением …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5500702"/>
            <a:ext cx="22429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ворона</a:t>
            </a:r>
          </a:p>
        </p:txBody>
      </p:sp>
      <p:pic>
        <p:nvPicPr>
          <p:cNvPr id="64518" name="Picture 6" descr="http://i99.beon.ru/corvidae.narod.ru/image/crow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428604"/>
            <a:ext cx="4705391" cy="614364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1554162"/>
            <a:ext cx="4052886" cy="4525963"/>
          </a:xfrm>
        </p:spPr>
        <p:txBody>
          <a:bodyPr/>
          <a:lstStyle/>
          <a:p>
            <a:r>
              <a:rPr lang="ru-RU" dirty="0" smtClean="0"/>
              <a:t>Угадайте, что за птичка</a:t>
            </a:r>
            <a:br>
              <a:rPr lang="ru-RU" dirty="0" smtClean="0"/>
            </a:br>
            <a:r>
              <a:rPr lang="ru-RU" dirty="0" smtClean="0"/>
              <a:t>-Тёмненькая невеличка?</a:t>
            </a:r>
            <a:br>
              <a:rPr lang="ru-RU" dirty="0" smtClean="0"/>
            </a:br>
            <a:r>
              <a:rPr lang="ru-RU" dirty="0" smtClean="0"/>
              <a:t>Беленькая с живота,</a:t>
            </a:r>
            <a:br>
              <a:rPr lang="ru-RU" dirty="0" smtClean="0"/>
            </a:br>
            <a:r>
              <a:rPr lang="ru-RU" dirty="0" smtClean="0"/>
              <a:t>Хвост раздвинут в два конца.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5715016"/>
            <a:ext cx="30290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ласточка</a:t>
            </a:r>
          </a:p>
        </p:txBody>
      </p:sp>
      <p:pic>
        <p:nvPicPr>
          <p:cNvPr id="65538" name="Picture 2" descr="http://bms.24open.ru/images/f4edd33ad0e628d5f0cd07511de13e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714488"/>
            <a:ext cx="5286380" cy="3535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4267200" cy="4525963"/>
          </a:xfrm>
        </p:spPr>
        <p:txBody>
          <a:bodyPr/>
          <a:lstStyle/>
          <a:p>
            <a:r>
              <a:rPr lang="ru-RU" dirty="0" smtClean="0"/>
              <a:t>Спинкою зеленовата,</a:t>
            </a:r>
            <a:br>
              <a:rPr lang="ru-RU" dirty="0" smtClean="0"/>
            </a:br>
            <a:r>
              <a:rPr lang="ru-RU" dirty="0" smtClean="0"/>
              <a:t>Животиком желтовата,</a:t>
            </a:r>
            <a:br>
              <a:rPr lang="ru-RU" dirty="0" smtClean="0"/>
            </a:br>
            <a:r>
              <a:rPr lang="ru-RU" dirty="0" smtClean="0"/>
              <a:t>Чёрненькая шапочка</a:t>
            </a:r>
            <a:br>
              <a:rPr lang="ru-RU" dirty="0" smtClean="0"/>
            </a:br>
            <a:r>
              <a:rPr lang="ru-RU" dirty="0" smtClean="0"/>
              <a:t>И полоска шарфика.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5572140"/>
            <a:ext cx="23605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синичка</a:t>
            </a:r>
          </a:p>
        </p:txBody>
      </p:sp>
      <p:pic>
        <p:nvPicPr>
          <p:cNvPr id="66562" name="Picture 2" descr="http://s41.radikal.ru/i094/0912/0d/8cd015de59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500174"/>
            <a:ext cx="4336314" cy="37147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3910010" cy="4525963"/>
          </a:xfrm>
        </p:spPr>
        <p:txBody>
          <a:bodyPr/>
          <a:lstStyle/>
          <a:p>
            <a:r>
              <a:rPr lang="ru-RU" dirty="0" smtClean="0"/>
              <a:t>Он прилетает каждый год</a:t>
            </a:r>
            <a:br>
              <a:rPr lang="ru-RU" dirty="0" smtClean="0"/>
            </a:br>
            <a:r>
              <a:rPr lang="ru-RU" dirty="0" smtClean="0"/>
              <a:t>Туда, где домик ждёт.</a:t>
            </a:r>
            <a:br>
              <a:rPr lang="ru-RU" dirty="0" smtClean="0"/>
            </a:br>
            <a:r>
              <a:rPr lang="ru-RU" dirty="0" smtClean="0"/>
              <a:t>Чужие песни петь умеет,</a:t>
            </a:r>
            <a:br>
              <a:rPr lang="ru-RU" dirty="0" smtClean="0"/>
            </a:br>
            <a:r>
              <a:rPr lang="ru-RU" dirty="0" smtClean="0"/>
              <a:t>А всё же голос свой имеет.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5857892"/>
            <a:ext cx="2002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скворец</a:t>
            </a:r>
          </a:p>
        </p:txBody>
      </p:sp>
      <p:pic>
        <p:nvPicPr>
          <p:cNvPr id="67586" name="Picture 2" descr="http://club.foto.ru/gallery/images/photo/2006/04/17/601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571480"/>
            <a:ext cx="4240850" cy="551555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4552952" cy="4525963"/>
          </a:xfrm>
        </p:spPr>
        <p:txBody>
          <a:bodyPr/>
          <a:lstStyle/>
          <a:p>
            <a:r>
              <a:rPr lang="ru-RU" dirty="0" smtClean="0"/>
              <a:t>Кто без нот и без свирели </a:t>
            </a:r>
            <a:br>
              <a:rPr lang="ru-RU" dirty="0" smtClean="0"/>
            </a:br>
            <a:r>
              <a:rPr lang="ru-RU" dirty="0" smtClean="0"/>
              <a:t>Лучше всех выводит трели, </a:t>
            </a:r>
            <a:br>
              <a:rPr lang="ru-RU" dirty="0" smtClean="0"/>
            </a:br>
            <a:r>
              <a:rPr lang="ru-RU" dirty="0" smtClean="0"/>
              <a:t>Голосистее, нежней?</a:t>
            </a:r>
            <a:br>
              <a:rPr lang="ru-RU" dirty="0" smtClean="0"/>
            </a:br>
            <a:r>
              <a:rPr lang="ru-RU" dirty="0" smtClean="0"/>
              <a:t>Кто же это?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5715016"/>
            <a:ext cx="2067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соловей</a:t>
            </a:r>
          </a:p>
        </p:txBody>
      </p:sp>
      <p:pic>
        <p:nvPicPr>
          <p:cNvPr id="68610" name="Picture 2" descr="http://animalzone.ru/file/photo/x1/73664ab5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714356"/>
            <a:ext cx="4571999" cy="51109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4124324" cy="452596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Всю ночь летает -</a:t>
            </a:r>
            <a:br>
              <a:rPr lang="ru-RU" sz="3600" dirty="0" smtClean="0"/>
            </a:br>
            <a:r>
              <a:rPr lang="ru-RU" sz="3600" dirty="0" smtClean="0"/>
              <a:t>Мышей добывает.</a:t>
            </a:r>
            <a:br>
              <a:rPr lang="ru-RU" sz="3600" dirty="0" smtClean="0"/>
            </a:br>
            <a:r>
              <a:rPr lang="ru-RU" sz="3600" dirty="0" smtClean="0"/>
              <a:t>А станет светло -</a:t>
            </a:r>
            <a:br>
              <a:rPr lang="ru-RU" sz="3600" dirty="0" smtClean="0"/>
            </a:br>
            <a:r>
              <a:rPr lang="ru-RU" sz="3600" dirty="0" smtClean="0"/>
              <a:t>Спать летит в дупло.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5429264"/>
            <a:ext cx="2398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сова</a:t>
            </a:r>
          </a:p>
        </p:txBody>
      </p:sp>
      <p:pic>
        <p:nvPicPr>
          <p:cNvPr id="69634" name="Picture 2" descr="http://img-fotki.yandex.ru/get/5903/dicheva2011.1a/0_653fe_d6002737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57166"/>
            <a:ext cx="4089912" cy="614364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3695696" cy="4525963"/>
          </a:xfrm>
        </p:spPr>
        <p:txBody>
          <a:bodyPr/>
          <a:lstStyle/>
          <a:p>
            <a:r>
              <a:rPr lang="ru-RU" dirty="0" smtClean="0"/>
              <a:t>По дереву стучу,</a:t>
            </a:r>
            <a:br>
              <a:rPr lang="ru-RU" dirty="0" smtClean="0"/>
            </a:br>
            <a:r>
              <a:rPr lang="ru-RU" dirty="0" smtClean="0"/>
              <a:t>Что-то я достать хочу.</a:t>
            </a:r>
            <a:br>
              <a:rPr lang="ru-RU" dirty="0" smtClean="0"/>
            </a:br>
            <a:r>
              <a:rPr lang="ru-RU" dirty="0" smtClean="0"/>
              <a:t>Хоть и скрылся под корой -</a:t>
            </a:r>
            <a:br>
              <a:rPr lang="ru-RU" dirty="0" smtClean="0"/>
            </a:br>
            <a:r>
              <a:rPr lang="ru-RU" dirty="0" smtClean="0"/>
              <a:t>Червячок-то будет мой!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5500702"/>
            <a:ext cx="2284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дятел</a:t>
            </a:r>
          </a:p>
        </p:txBody>
      </p:sp>
      <p:pic>
        <p:nvPicPr>
          <p:cNvPr id="70658" name="Picture 2" descr="http://mirzhivotnih.ru/img/16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714488"/>
            <a:ext cx="4369142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</TotalTime>
  <Words>97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Мои друзья-птицы</vt:lpstr>
      <vt:lpstr>М.Исаковский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Рисуем Воробья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Мои друзья-птицы</dc:title>
  <dc:creator>АННА</dc:creator>
  <cp:lastModifiedBy>Ученик</cp:lastModifiedBy>
  <cp:revision>7</cp:revision>
  <dcterms:created xsi:type="dcterms:W3CDTF">2014-03-16T12:15:13Z</dcterms:created>
  <dcterms:modified xsi:type="dcterms:W3CDTF">2014-03-17T06:53:22Z</dcterms:modified>
</cp:coreProperties>
</file>