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01.04.2014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252536" y="1"/>
            <a:ext cx="4613774" cy="6858278"/>
          </a:xfrm>
        </p:spPr>
        <p:txBody>
          <a:bodyPr>
            <a:normAutofit/>
          </a:bodyPr>
          <a:lstStyle/>
          <a:p>
            <a:r>
              <a:rPr lang="ru-RU" sz="5800" b="1" smtClean="0">
                <a:solidFill>
                  <a:schemeClr val="tx2"/>
                </a:solidFill>
              </a:rPr>
              <a:t>Изображение</a:t>
            </a:r>
            <a:r>
              <a:rPr lang="ru-RU" sz="6000" b="1" smtClean="0">
                <a:solidFill>
                  <a:schemeClr val="tx2"/>
                </a:solidFill>
              </a:rPr>
              <a:t> </a:t>
            </a:r>
            <a:r>
              <a:rPr lang="ru-RU" sz="6000" b="1" dirty="0" smtClean="0">
                <a:solidFill>
                  <a:schemeClr val="tx2"/>
                </a:solidFill>
              </a:rPr>
              <a:t>образов греческих храмов</a:t>
            </a:r>
            <a:endParaRPr lang="ru-RU" sz="6000" b="1" dirty="0">
              <a:solidFill>
                <a:schemeClr val="tx2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8" name="Picture 4" descr="http://www.cirota.ru/forum/images/59/59246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-136526"/>
            <a:ext cx="4869954" cy="6877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2743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5000" b="1" dirty="0" smtClean="0">
                <a:solidFill>
                  <a:schemeClr val="tx2"/>
                </a:solidFill>
              </a:rPr>
              <a:t>Первая греческая церковь на Аляске</a:t>
            </a:r>
            <a:endParaRPr lang="ru-RU" sz="5000" b="1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http://www.grekomania.ru/images/news/religion/528_greek-church-alask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628800"/>
            <a:ext cx="8784976" cy="5112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3867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5500" b="1" dirty="0" smtClean="0">
                <a:solidFill>
                  <a:schemeClr val="tx2"/>
                </a:solidFill>
              </a:rPr>
              <a:t>Греческая православная церковь</a:t>
            </a:r>
            <a:endParaRPr lang="ru-RU" sz="5500" b="1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8" name="Picture 6" descr="http://www.grekomania.ru/images/photogallery/greek-islands/100_rodos/2888_Old-Greek-Churc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628800"/>
            <a:ext cx="8856984" cy="5112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4981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5000" b="1" dirty="0" smtClean="0">
                <a:solidFill>
                  <a:schemeClr val="tx2"/>
                </a:solidFill>
              </a:rPr>
              <a:t>Древняя греческая церковь Родос</a:t>
            </a:r>
            <a:endParaRPr lang="ru-RU" sz="5000" b="1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http://www.eccoholiday.com/images/ws/grecja/rodos/dreamstime_717289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700808"/>
            <a:ext cx="8640960" cy="5107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280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500" b="1" dirty="0" smtClean="0">
                <a:solidFill>
                  <a:schemeClr val="tx2"/>
                </a:solidFill>
              </a:rPr>
              <a:t>Греческий храм</a:t>
            </a:r>
            <a:endParaRPr lang="ru-RU" sz="5500" b="1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122" name="Picture 2" descr="http://ii1.photocentra.ru/images/main36/369904_mai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880326"/>
            <a:ext cx="6740748" cy="49776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0670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000" b="1" dirty="0" smtClean="0">
                <a:solidFill>
                  <a:schemeClr val="tx2"/>
                </a:solidFill>
              </a:rPr>
              <a:t>Греческая церковь</a:t>
            </a:r>
            <a:endParaRPr lang="ru-RU" sz="5000" b="1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 descr="http://www.grekomania.ru/images/pageinfo/categories/16_grecheskaya-cerkov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484784"/>
            <a:ext cx="8568952" cy="5184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4543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5000" b="1" dirty="0" smtClean="0">
                <a:solidFill>
                  <a:schemeClr val="tx2"/>
                </a:solidFill>
              </a:rPr>
              <a:t>Греческий храм в парке. Австрия</a:t>
            </a:r>
            <a:endParaRPr lang="ru-RU" sz="5000" b="1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http://img.turpravda.ua/image/61/ff/2748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772817"/>
            <a:ext cx="8568952" cy="4863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4564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</TotalTime>
  <Words>26</Words>
  <Application>Microsoft Office PowerPoint</Application>
  <PresentationFormat>Экран (4:3)</PresentationFormat>
  <Paragraphs>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Изображение образов греческих храмов</vt:lpstr>
      <vt:lpstr>Первая греческая церковь на Аляске</vt:lpstr>
      <vt:lpstr>Греческая православная церковь</vt:lpstr>
      <vt:lpstr>Древняя греческая церковь Родос</vt:lpstr>
      <vt:lpstr>Греческий храм</vt:lpstr>
      <vt:lpstr>Греческая церковь</vt:lpstr>
      <vt:lpstr>Греческий храм в парке. Австрия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натуслик</dc:creator>
  <cp:lastModifiedBy>натуслик</cp:lastModifiedBy>
  <cp:revision>24</cp:revision>
  <dcterms:created xsi:type="dcterms:W3CDTF">2013-08-28T11:31:46Z</dcterms:created>
  <dcterms:modified xsi:type="dcterms:W3CDTF">2014-04-01T10:51:22Z</dcterms:modified>
</cp:coreProperties>
</file>