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text=%D0%B8%D0%B7%D0%BE%D0%B1%D1%80%D0%B0%D0%B6%D0%B5%D0%BD%D0%B8%D0%B5%20%D1%80%D1%83%D1%81%D1%81%D0%BA%D0%BE%D0%B9%20%D0%B4%D0%B5%D1%80%D0%B5%D0%B2%D0%BD%D0%B8&amp;fp=0&amp;img_url=http%3A%2F%2Fimg.narodna.pravda.com.ua%2Fimages%2Fdoc%2F2%2F8%2F2882b-0erassims0russkderevnyagtg.jpg&amp;pos=0&amp;uinfo=ww-1226-wh-612-fw-1001-fh-448-pd-1.100000023841858&amp;rpt=simag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text=%D0%B8%D0%B7%D0%BE%D0%B1%D1%80%D0%B0%D0%B6%D0%B5%D0%BD%D0%B8%D0%B5%20%D1%80%D1%83%D1%81%D1%81%D0%BA%D0%BE%D0%B9%20%D0%B4%D0%B5%D1%80%D0%B5%D0%B2%D0%BD%D0%B8&amp;fp=0&amp;img_url=http%3A%2F%2Fvasily-polenov.ru%2Fimgs%2Fjivopis%2F2%2Fderevnya.jpg&amp;pos=12&amp;uinfo=ww-1226-wh-612-fw-1001-fh-448-pd-1.100000023841858&amp;rpt=simag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text=%D0%B8%D0%B7%D0%BE%D0%B1%D1%80%D0%B0%D0%B6%D0%B5%D0%BD%D0%B8%D0%B5%20%D1%80%D1%83%D1%81%D1%81%D0%BA%D0%BE%D0%B9%20%D0%B4%D0%B5%D1%80%D0%B5%D0%B2%D0%BD%D0%B8&amp;fp=0&amp;img_url=http%3A%2F%2Fi899.photobucket.com%2Falbums%2Fac196%2FArtemi_photo%2F------.jpg&amp;pos=5&amp;uinfo=ww-1226-wh-612-fw-1001-fh-448-pd-1.100000023841858&amp;rpt=simag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text=%D0%B8%D0%B7%D0%BE%D0%B1%D1%80%D0%B0%D0%B6%D0%B5%D0%BD%D0%B8%D0%B5%20%D1%80%D1%83%D1%81%D1%81%D0%BA%D0%BE%D0%B9%20%D0%B4%D0%B5%D1%80%D0%B5%D0%B2%D0%BD%D0%B8&amp;fp=0&amp;img_url=http%3A%2F%2Fvenividi.ru%2Ffiles%2Fimg%2F157%2Fgurevich_1m.jpg&amp;pos=14&amp;uinfo=ww-1226-wh-612-fw-1001-fh-448-pd-1.100000023841858&amp;rpt=simag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p=3&amp;text=%D0%B8%D0%B7%D0%BE%D0%B1%D1%80%D0%B0%D0%B6%D0%B5%D0%BD%D0%B8%D0%B5%20%D1%80%D1%83%D1%81%D1%81%D0%BA%D0%BE%D0%B9%20%D0%B4%D0%B5%D1%80%D0%B5%D0%B2%D0%BD%D0%B8&amp;fp=3&amp;img_url=http%3A%2F%2Fstatic.newsland.com%2Fnews_images%2F769%2Fbig_769783.jpg&amp;pos=95&amp;uinfo=ww-1226-wh-612-fw-1001-fh-448-pd-1.100000023841858&amp;rpt=simag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p=3&amp;text=%D0%B8%D0%B7%D0%BE%D0%B1%D1%80%D0%B0%D0%B6%D0%B5%D0%BD%D0%B8%D0%B5%20%D1%80%D1%83%D1%81%D1%81%D0%BA%D0%BE%D0%B9%20%D0%B4%D0%B5%D1%80%D0%B5%D0%B2%D0%BD%D0%B8&amp;fp=3&amp;img_url=http%3A%2F%2F2photo.ru%2Fuploads%2Fposts%2F4268%2F20081111%2Fleonid_baranov%2F11_11_2008_0604221001226422161_leonid_baranov.jpg&amp;pos=104&amp;uinfo=ww-1226-wh-612-fw-1001-fh-448-pd-1.100000023841858&amp;rpt=simag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p=3&amp;text=%D0%B8%D0%B7%D0%BE%D0%B1%D1%80%D0%B0%D0%B6%D0%B5%D0%BD%D0%B8%D0%B5%20%D1%80%D1%83%D1%81%D1%81%D0%BA%D0%BE%D0%B9%20%D0%B4%D0%B5%D1%80%D0%B5%D0%B2%D0%BD%D0%B8&amp;fp=3&amp;img_url=http%3A%2F%2Fs44.radikal.ru%2Fi106%2F1005%2Fef%2Fa2f08fbb3307.jpg&amp;pos=116&amp;uinfo=ww-1226-wh-612-fw-1001-fh-448-pd-1.100000023841858&amp;rpt=simag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p=4&amp;text=%D0%B8%D0%B7%D0%BE%D0%B1%D1%80%D0%B0%D0%B6%D0%B5%D0%BD%D0%B8%D0%B5%20%D1%80%D1%83%D1%81%D1%81%D0%BA%D0%BE%D0%B9%20%D0%B4%D0%B5%D1%80%D0%B5%D0%B2%D0%BD%D0%B8&amp;fp=4&amp;img_url=http%3A%2F%2Fwww.tunnel.ru%2Fuserfiles%2Fck%2Fimages%2F3313%2FUkrainskoe_selo..jpg&amp;pos=123&amp;uinfo=ww-1226-wh-612-fw-1001-fh-448-pd-1.100000023841858&amp;rpt=simag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yandex.ru/yandsearch?text=%D0%B8%D0%B7%D0%BE%D0%B1%D1%80%D0%B0%D0%B6%D0%B5%D0%BD%D0%B8%D0%B5%20%D1%80%D1%83%D1%81%D1%81%D0%BA%D0%BE%D0%B9%20%D0%B4%D0%B5%D1%80%D0%B5%D0%B2%D0%BD%D0%B8&amp;fp=0&amp;pos=17&amp;uinfo=ww-1226-wh-612-fw-1001-fh-448-pd-1.100000023841858&amp;rpt=simage&amp;img_url=http%3A%2F%2Fwww.stihi.ru%2Fpics%2F2012%2F07%2F27%2F4649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036496" cy="1470025"/>
          </a:xfrm>
        </p:spPr>
        <p:txBody>
          <a:bodyPr>
            <a:normAutofit fontScale="90000"/>
          </a:bodyPr>
          <a:lstStyle/>
          <a:p>
            <a:r>
              <a:rPr lang="ru-RU" sz="5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ИЗОБРАЖЕНИЕ ДЕРЕВНИ</a:t>
            </a:r>
            <a:endParaRPr lang="ru-RU" sz="55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m6-tub-ru.yandex.net/i?id=60927158-2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8856984" cy="495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18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im0-tub-ru.yandex.net/i?id=431681163-1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712968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717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im0-tub-ru.yandex.net/i?id=177121430-3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424936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20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im6-tub-ru.yandex.net/i?id=410233504-6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496944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91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im1-tub-ru.yandex.net/i?id=330197054-6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568952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5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://im7-tub-ru.yandex.net/i?id=22993785-0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2449"/>
            <a:ext cx="8136904" cy="633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71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http://im3-tub-ru.yandex.net/i?id=42802798-0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424936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64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http://im0-tub-ru.yandex.net/i?id=310242552-7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7627"/>
            <a:ext cx="8568952" cy="6267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47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hallart.ru/images/stories/ForAticles/style/naive/uvarov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12968" cy="648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19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2</Words>
  <Application>Microsoft Office PowerPoint</Application>
  <PresentationFormat>Экран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ИЗОБРАЖЕНИЕ ДЕРЕВНИ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натуслик</dc:creator>
  <cp:lastModifiedBy>натуслик</cp:lastModifiedBy>
  <cp:revision>24</cp:revision>
  <dcterms:created xsi:type="dcterms:W3CDTF">2013-08-28T11:31:46Z</dcterms:created>
  <dcterms:modified xsi:type="dcterms:W3CDTF">2014-03-18T13:35:09Z</dcterms:modified>
</cp:coreProperties>
</file>