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images.yandex.ru/yandsearch?source=wiz&amp;fp=3&amp;img_url=http%3A%2F%2Fwww.fresher.ru%2Fmanager_content%2Fimages%2Fzhivotnyj-mir-mamina-lyubov%2Fbig%2F21.jpg&amp;uinfo=ww-1226-wh-612-fw-1001-fh-448-pd-1.100000023841858&amp;p=3&amp;text=%D0%BA%D0%B0%D1%80%D1%82%D0%B8%D0%BD%D0%BA%D0%B8%20%D0%94%D0%98%D0%9A%D0%98%D0%A5%20%D0%B6%D0%B8%D0%B2%D0%BE%D1%82%D0%BD%D1%8B%D1%85%20%D0%B8%20%D0%B8%D1%85%20%D0%B4%D0%B5%D1%82%D0%B5%D0%BD%D1%8B%D1%88%D0%B5%D0%B9&amp;noreask=1&amp;pos=96&amp;rpt=simage&amp;lr=66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yandex.ru/yandsearch?text=%D0%BA%D0%B0%D1%80%D1%82%D0%B8%D0%BD%D0%BA%D0%B8%20%D0%94%D0%98%D0%9A%D0%98%D0%A5%20%D0%B6%D0%B8%D0%B2%D0%BE%D1%82%D0%BD%D1%8B%D1%85%20%D0%B8%20%D0%B8%D1%85%20%D0%B4%D0%B5%D1%82%D0%B5%D0%BD%D1%8B%D1%88%D0%B5%D0%B9&amp;img_url=http%3A%2F%2Fds18asha.ucoz.ru%2Fkartinki%2Fdikie.jpg&amp;pos=9&amp;rpt=simage&amp;lr=66&amp;noreask=1&amp;source=wi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yandex.ru/yandsearch?source=wiz&amp;fp=0&amp;img_url=http%3A%2F%2Fimg1.labirint.ru%2Fbooks%2F71351%2Fscrn_big_1.jpg&amp;text=%D0%BA%D0%B0%D1%80%D1%82%D0%B8%D0%BD%D0%BA%D0%B8%20%D0%94%D0%98%D0%9A%D0%98%D0%A5%20%D0%B6%D0%B8%D0%B2%D0%BE%D1%82%D0%BD%D1%8B%D1%85%20%D0%B8%20%D0%B8%D1%85%20%D0%B4%D0%B5%D1%82%D0%B5%D0%BD%D1%8B%D1%88%D0%B5%D0%B9&amp;noreask=1&amp;pos=8&amp;lr=66&amp;rpt=simag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yandex.ru/yandsearch?source=wiz&amp;fp=0&amp;img_url=http%3A%2F%2Fimg.labirint.ru%2Fimages%2Fcomments_pic%2F0851%2F03lab1d471229721648.jpg&amp;text=%D0%BA%D0%B0%D1%80%D1%82%D0%B8%D0%BD%D0%BA%D0%B8%20%D0%94%D0%98%D0%9A%D0%98%D0%A5%20%D0%B6%D0%B8%D0%B2%D0%BE%D1%82%D0%BD%D1%8B%D1%85%20%D0%B8%20%D0%B8%D1%85%20%D0%B4%D0%B5%D1%82%D0%B5%D0%BD%D1%8B%D1%88%D0%B5%D0%B9&amp;noreask=1&amp;pos=13&amp;lr=66&amp;rpt=simag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yandex.ru/yandsearch?source=wiz&amp;fp=0&amp;img_url=http%3A%2F%2Fcs416219.vk.me%2Fv416219886%2F7c16%2FxFtdXHe3G2o.jpg&amp;text=%D0%BA%D0%B0%D1%80%D1%82%D0%B8%D0%BD%D0%BA%D0%B8%20%D0%94%D0%98%D0%9A%D0%98%D0%A5%20%D0%B6%D0%B8%D0%B2%D0%BE%D1%82%D0%BD%D1%8B%D1%85%20%D0%B8%20%D0%B8%D1%85%20%D0%B4%D0%B5%D1%82%D0%B5%D0%BD%D1%8B%D1%88%D0%B5%D0%B9&amp;noreask=1&amp;pos=15&amp;lr=66&amp;rpt=simag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ages.yandex.ru/yandsearch?source=wiz&amp;fp=0&amp;img_url=http%3A%2F%2Fcs11216.vk.me%2Fv11216739%2F571%2F3yJgkNCMh3g.jpg&amp;text=%D0%BA%D0%B0%D1%80%D1%82%D0%B8%D0%BD%D0%BA%D0%B8%20%D0%94%D0%98%D0%9A%D0%98%D0%A5%20%D0%B6%D0%B8%D0%B2%D0%BE%D1%82%D0%BD%D1%8B%D1%85%20%D0%B8%20%D0%B8%D1%85%20%D0%B4%D0%B5%D1%82%D0%B5%D0%BD%D1%8B%D1%88%D0%B5%D0%B9&amp;noreask=1&amp;pos=25&amp;lr=66&amp;rpt=simag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mages.yandex.ru/yandsearch?source=wiz&amp;fp=1&amp;img_url=http%3A%2F%2Fbigpicture.ru%2Fwp-content%2Fuploads%2F2011%2F05%2F1623.jpg&amp;uinfo=ww-1226-wh-612-fw-1001-fh-448-pd-1.100000023841858&amp;p=1&amp;text=%D0%BA%D0%B0%D1%80%D1%82%D0%B8%D0%BD%D0%BA%D0%B8%20%D0%94%D0%98%D0%9A%D0%98%D0%A5%20%D0%B6%D0%B8%D0%B2%D0%BE%D1%82%D0%BD%D1%8B%D1%85%20%D0%B8%20%D0%B8%D1%85%20%D0%B4%D0%B5%D1%82%D0%B5%D0%BD%D1%8B%D1%88%D0%B5%D0%B9&amp;noreask=1&amp;pos=34&amp;rpt=simage&amp;lr=66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mages.yandex.ru/yandsearch?source=wiz&amp;fp=1&amp;img_url=http%3A%2F%2Fimg-fotki.yandex.ru%2Fget%2F5806%2Fmr-serg-bask.718%2F0_5f2b8_8a6a419f_XL&amp;uinfo=ww-1226-wh-612-fw-1001-fh-448-pd-1.100000023841858&amp;p=1&amp;text=%D0%BA%D0%B0%D1%80%D1%82%D0%B8%D0%BD%D0%BA%D0%B8%20%D0%94%D0%98%D0%9A%D0%98%D0%A5%20%D0%B6%D0%B8%D0%B2%D0%BE%D1%82%D0%BD%D1%8B%D1%85%20%D0%B8%20%D0%B8%D1%85%20%D0%B4%D0%B5%D1%82%D0%B5%D0%BD%D1%8B%D1%88%D0%B5%D0%B9&amp;noreask=1&amp;pos=47&amp;rpt=simage&amp;lr=66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mages.yandex.ru/yandsearch?source=wiz&amp;fp=2&amp;img_url=http%3A%2F%2Fwww.fresher.ru%2Fmanager_content%2Fimages%2Fdetskie-dvojniki-vzroslyx-zhivotnyx%2F26.jpeg&amp;uinfo=ww-1226-wh-612-fw-1001-fh-448-pd-1.100000023841858&amp;p=2&amp;text=%D0%BA%D0%B0%D1%80%D1%82%D0%B8%D0%BD%D0%BA%D0%B8%20%D0%94%D0%98%D0%9A%D0%98%D0%A5%20%D0%B6%D0%B8%D0%B2%D0%BE%D1%82%D0%BD%D1%8B%D1%85%20%D0%B8%20%D0%B8%D1%85%20%D0%B4%D0%B5%D1%82%D0%B5%D0%BD%D1%8B%D1%88%D0%B5%D0%B9&amp;noreask=1&amp;pos=88&amp;rpt=simage&amp;lr=6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7800" b="1" dirty="0" smtClean="0">
                <a:solidFill>
                  <a:srgbClr val="FF0000"/>
                </a:solidFill>
              </a:rPr>
              <a:t>ДИКИЕ ЖИВОТНЫЕ И ИХ ДЕТЕНЫШИ</a:t>
            </a:r>
            <a:endParaRPr lang="ru-RU" sz="78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7662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http://im0-tub-ru.yandex.net/i?id=146083806-29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856984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9371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mikros-vrn.ru/images/goods/small/103711_0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0"/>
            <a:ext cx="78488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4098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://im5-tub-ru.yandex.net/i?id=304310447-59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62243"/>
            <a:ext cx="8784976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6451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http://im1-tub-ru.yandex.net/i?id=40362503-64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640960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4237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http://im0-tub-ru.yandex.net/i?id=78301302-53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8892480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1299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http://im2-tub-ru.yandex.net/i?id=165056344-63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892480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2666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http://im2-tub-ru.yandex.net/i?id=132975641-20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9036496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6455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http://im4-tub-ru.yandex.net/i?id=40908517-56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928992" cy="666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2170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http://im4-tub-ru.yandex.net/i?id=345171012-30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3649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6683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5</Words>
  <Application>Microsoft Office PowerPoint</Application>
  <PresentationFormat>Экран (4:3)</PresentationFormat>
  <Paragraphs>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ДИКИЕ ЖИВОТНЫЕ И ИХ ДЕТЕНЫШИ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натуслик</dc:creator>
  <cp:lastModifiedBy>натуслик</cp:lastModifiedBy>
  <cp:revision>21</cp:revision>
  <dcterms:created xsi:type="dcterms:W3CDTF">2013-08-28T11:31:46Z</dcterms:created>
  <dcterms:modified xsi:type="dcterms:W3CDTF">2014-02-09T12:41:22Z</dcterms:modified>
</cp:coreProperties>
</file>