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source=wiz&amp;fp=0&amp;img_url=http%3A%2F%2Fkayrosblog.ru%2Fwp-content%2Fuploads%2F2012%2F03%2FPozdravlyayu-vseh-zhenshhin-s-8-Marta.jpg&amp;text=%D0%B8%D0%BB%D0%BB%D1%8E%D1%81%D1%82%D1%80%D0%B0%D1%86%D0%B8%D0%B8%20%D0%BA%20%D0%BF%D1%80%D0%B0%D0%B7%D0%B4%D0%BD%D0%B8%D0%BA%D1%83%208%20%D0%BC%D0%B0%D1%80%D1%82%D0%B0&amp;noreask=1&amp;pos=12&amp;lr=66&amp;rpt=simag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source=wiz&amp;fp=0&amp;text=%D0%B8%D0%BB%D0%BB%D1%8E%D1%81%D1%82%D1%80%D0%B0%D1%86%D0%B8%D0%B8%20%D0%BA%20%D0%BF%D1%80%D0%B0%D0%B7%D0%B4%D0%BD%D0%B8%D0%BA%D1%83%208%20%D0%BC%D0%B0%D1%80%D1%82%D0%B0&amp;noreask=1&amp;pos=13&amp;lr=66&amp;rpt=simage&amp;uinfo=ww-1226-wh-612-fw-1001-fh-448-pd-1.100000023841858&amp;img_url=http%3A%2F%2Fsavok.name%2Fuploads%2F8%2F2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source=wiz&amp;fp=1&amp;img_url=http%3A%2F%2Fcs5076.userapi.com%2Fu3651957%2F-5%2Fx_a83b85a8.jpg&amp;uinfo=ww-1226-wh-612-fw-1001-fh-448-pd-1.100000023841858&amp;p=1&amp;text=%D0%B8%D0%BB%D0%BB%D1%8E%D1%81%D1%82%D1%80%D0%B0%D1%86%D0%B8%D0%B8%20%D0%BA%20%D0%BF%D1%80%D0%B0%D0%B7%D0%B4%D0%BD%D0%B8%D0%BA%D1%83%208%20%D0%BC%D0%B0%D1%80%D1%82%D0%B0&amp;noreask=1&amp;pos=33&amp;rpt=simage&amp;lr=6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yandex.ru/yandsearch?source=wiz&amp;fp=1&amp;img_url=http%3A%2F%2Fwww.dolbo.ru%2Fpictures%2Fsoviet-postcards%2F8-marta-starye-otkrytki-005.jpg&amp;uinfo=ww-1226-wh-612-fw-1001-fh-448-pd-1.100000023841858&amp;p=1&amp;text=%D0%B8%D0%BB%D0%BB%D1%8E%D1%81%D1%82%D1%80%D0%B0%D1%86%D0%B8%D0%B8%20%D0%BA%20%D0%BF%D1%80%D0%B0%D0%B7%D0%B4%D0%BD%D0%B8%D0%BA%D1%83%208%20%D0%BC%D0%B0%D1%80%D1%82%D0%B0&amp;noreask=1&amp;pos=56&amp;rpt=simage&amp;lr=6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yandex.ru/yandsearch?source=wiz&amp;fp=1&amp;img_url=http%3A%2F%2Fwww.davno.ru%2Fpostcards%2Fanyecard%2Fecardprodimage%2F8mart-37.jpg&amp;uinfo=ww-1226-wh-612-fw-1001-fh-448-pd-1.100000023841858&amp;p=1&amp;text=%D0%B8%D0%BB%D0%BB%D1%8E%D1%81%D1%82%D1%80%D0%B0%D1%86%D0%B8%D0%B8%20%D0%BA%20%D0%BF%D1%80%D0%B0%D0%B7%D0%B4%D0%BD%D0%B8%D0%BA%D1%83%208%20%D0%BC%D0%B0%D1%80%D1%82%D0%B0&amp;noreask=1&amp;pos=50&amp;rpt=simage&amp;lr=6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source=wiz&amp;fp=2&amp;img_url=http%3A%2F%2Fcs410622.vk.me%2Fv410622161%2F88bf%2FRHQNGQ-XBEg.jpg&amp;uinfo=ww-1226-wh-612-fw-1001-fh-448-pd-1.100000023841858&amp;p=2&amp;text=%D0%B8%D0%BB%D0%BB%D1%8E%D1%81%D1%82%D1%80%D0%B0%D1%86%D0%B8%D0%B8%20%D0%BA%20%D0%BF%D1%80%D0%B0%D0%B7%D0%B4%D0%BD%D0%B8%D0%BA%D1%83%208%20%D0%BC%D0%B0%D1%80%D1%82%D0%B0&amp;noreask=1&amp;pos=65&amp;rpt=simage&amp;lr=6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yandex.ru/yandsearch?source=wiz&amp;fp=3&amp;img_url=http%3A%2F%2Ffiles.adme.ru%2Ffiles%2Fnews%2Fpart_47%2F475055%2F5.jpg&amp;uinfo=ww-1226-wh-612-fw-1001-fh-448-pd-1.100000023841858&amp;p=3&amp;text=%D0%B8%D0%BB%D0%BB%D1%8E%D1%81%D1%82%D1%80%D0%B0%D1%86%D0%B8%D0%B8%20%D0%BA%20%D0%BF%D1%80%D0%B0%D0%B7%D0%B4%D0%BD%D0%B8%D0%BA%D1%83%208%20%D0%BC%D0%B0%D1%80%D1%82%D0%B0&amp;noreask=1&amp;pos=112&amp;rpt=simage&amp;lr=6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fp=0&amp;img_url=http%3A%2F%2Fimg1.liveinternet.ru%2Fimages%2Fattach%2Fc%2F1%2F56%2F148%2F56148411_rm_51_3436s.jpg&amp;text=%D0%B8%D0%BB%D0%BB%D1%8E%D1%81%D1%82%D1%80%D0%B0%D1%86%D0%B8%D0%B8%20%D0%BA%20%D0%BF%D1%80%D0%B0%D0%B7%D0%B4%D0%BD%D0%B8%D0%BA%D1%83%208%20%D0%BC%D0%B0%D1%80%D1%82%D0%B0&amp;noreask=1&amp;pos=15&amp;lr=66&amp;rpt=sima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source=wiz&amp;fp=0&amp;img_url=http%3A%2F%2Fkprf.ru%2Fimages%2F88621.jpg&amp;text=%D0%B8%D0%BB%D0%BB%D1%8E%D1%81%D1%82%D1%80%D0%B0%D1%86%D0%B8%D0%B8%20%D0%BA%20%D0%BF%D1%80%D0%B0%D0%B7%D0%B4%D0%BD%D0%B8%D0%BA%D1%83%208%20%D0%BC%D0%B0%D1%80%D1%82%D0%B0&amp;noreask=1&amp;pos=19&amp;lr=66&amp;rpt=simag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source=wiz&amp;fp=0&amp;img_url=http%3A%2F%2Fcs411130.vk.me%2Fv411130925%2Fa663%2FaoK2Gctvg4M.jpg&amp;text=%D0%B8%D0%BB%D0%BB%D1%8E%D1%81%D1%82%D1%80%D0%B0%D1%86%D0%B8%D0%B8%20%D0%BA%20%D0%BF%D1%80%D0%B0%D0%B7%D0%B4%D0%BD%D0%B8%D0%BA%D1%83%208%20%D0%BC%D0%B0%D1%80%D1%82%D0%B0&amp;noreask=1&amp;pos=18&amp;lr=66&amp;rpt=simag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fp=0&amp;img_url=http%3A%2F%2Fcs416221.vk.me%2Fv416221024%2F556a%2FbTm5-Jv01OY.jpg&amp;text=%D0%B8%D0%BB%D0%BB%D1%8E%D1%81%D1%82%D1%80%D0%B0%D1%86%D0%B8%D0%B8%20%D0%BA%20%D0%BF%D1%80%D0%B0%D0%B7%D0%B4%D0%BD%D0%B8%D0%BA%D1%83%208%20%D0%BC%D0%B0%D1%80%D1%82%D0%B0&amp;noreask=1&amp;pos=14&amp;lr=66&amp;rpt=sim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fp=0&amp;img_url=http%3A%2F%2Fimg1.liveinternet.ru%2Fimages%2Fattach%2Fc%2F1%2F56%2F85%2F56085970_1267891692_77.jpg&amp;text=%D0%B8%D0%BB%D0%BB%D1%8E%D1%81%D1%82%D1%80%D0%B0%D1%86%D0%B8%D0%B8%20%D0%BA%20%D0%BF%D1%80%D0%B0%D0%B7%D0%B4%D0%BD%D0%B8%D0%BA%D1%83%208%20%D0%BC%D0%B0%D1%80%D1%82%D0%B0&amp;noreask=1&amp;pos=22&amp;lr=66&amp;rpt=simag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source=wiz&amp;fp=0&amp;img_url=http%3A%2F%2Fcs421520.vk.me%2Fv421520562%2F56e5%2FBbmGfJOK00s.jpg&amp;text=%D0%B8%D0%BB%D0%BB%D1%8E%D1%81%D1%82%D1%80%D0%B0%D1%86%D0%B8%D0%B8%20%D0%BA%20%D0%BF%D1%80%D0%B0%D0%B7%D0%B4%D0%BD%D0%B8%D0%BA%D1%83%208%20%D0%BC%D0%B0%D1%80%D1%82%D0%B0&amp;noreask=1&amp;pos=20&amp;lr=66&amp;rpt=simag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source=wiz&amp;fp=0&amp;img_url=http%3A%2F%2Fwww.xa-xa.org%2Fuploads%2Fposts%2F2011-03%2F1299558518_8marta014.jpg&amp;text=%D0%B8%D0%BB%D0%BB%D1%8E%D1%81%D1%82%D1%80%D0%B0%D1%86%D0%B8%D0%B8%20%D0%BA%20%D0%BF%D1%80%D0%B0%D0%B7%D0%B4%D0%BD%D0%B8%D0%BA%D1%83%208%20%D0%BC%D0%B0%D1%80%D1%82%D0%B0&amp;noreask=1&amp;pos=27&amp;lr=66&amp;rpt=simag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yandex.ru/yandsearch?source=wiz&amp;fp=0&amp;img_url=http%3A%2F%2Fbasik.ru%2Fimages%2F8_of_march_post_cards%2F07.jpg&amp;text=%D0%B8%D0%BB%D0%BB%D1%8E%D1%81%D1%82%D1%80%D0%B0%D1%86%D0%B8%D0%B8%20%D0%BA%20%D0%BF%D1%80%D0%B0%D0%B7%D0%B4%D0%BD%D0%B8%D0%BA%D1%83%208%20%D0%BC%D0%B0%D1%80%D1%82%D0%B0&amp;noreask=1&amp;pos=8&amp;lr=66&amp;rpt=sim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2-tub-ru.yandex.net/i?id=152810300-5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0"/>
            <a:ext cx="47880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0.liveinternet.ru/images/attach/c/1/56/85/56085976_1267891926_15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559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31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://im1-tub-ru.yandex.net/i?id=147858279-4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0"/>
            <a:ext cx="64087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2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im0-tub-ru.yandex.net/i?id=465400949-5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7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http://im5-tub-ru.yandex.net/i?id=314763402-2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0"/>
            <a:ext cx="5904656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2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http://im1-tub-ru.yandex.net/i?id=342292006-4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0"/>
            <a:ext cx="64087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4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://im0-tub-ru.yandex.net/i?id=238787132-4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4969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55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im4-tub-ru.yandex.net/i?id=165444008-0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0"/>
            <a:ext cx="50405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44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im6-tub-ru.yandex.net/i?id=57878879-0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5472608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10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http://im4-tub-ru.yandex.net/i?id=344137603-2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5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im5-tub-ru.yandex.net/i?id=317558148-4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5472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6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im4-tub-ru.yandex.net/i?id=273066742-2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51845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4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im3-tub-ru.yandex.net/i?id=23649890-2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9064"/>
            <a:ext cx="6264696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98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http://im5-tub-ru.yandex.net/i?id=149520452-4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6632"/>
            <a:ext cx="6264696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32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ttp://im1-tub-ru.yandex.net/i?id=402169984-4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6632"/>
            <a:ext cx="5832648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94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0</Words>
  <Application>Microsoft Office PowerPoint</Application>
  <PresentationFormat>Экран (4:3)</PresentationFormat>
  <Paragraphs>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натуслик</dc:creator>
  <cp:lastModifiedBy>натуслик</cp:lastModifiedBy>
  <cp:revision>23</cp:revision>
  <dcterms:created xsi:type="dcterms:W3CDTF">2013-08-28T11:31:46Z</dcterms:created>
  <dcterms:modified xsi:type="dcterms:W3CDTF">2014-03-04T13:50:28Z</dcterms:modified>
</cp:coreProperties>
</file>