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1" r:id="rId3"/>
    <p:sldId id="262" r:id="rId4"/>
    <p:sldId id="260" r:id="rId5"/>
    <p:sldId id="265" r:id="rId6"/>
    <p:sldId id="258" r:id="rId7"/>
    <p:sldId id="259" r:id="rId8"/>
    <p:sldId id="273" r:id="rId9"/>
    <p:sldId id="269" r:id="rId10"/>
    <p:sldId id="271" r:id="rId11"/>
    <p:sldId id="272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61" d="100"/>
          <a:sy n="61" d="100"/>
        </p:scale>
        <p:origin x="-163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Содержимое 3" descr="фото  германия 102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85720" y="142852"/>
            <a:ext cx="8643997" cy="6715148"/>
          </a:xfrm>
        </p:spPr>
      </p:pic>
      <p:sp>
        <p:nvSpPr>
          <p:cNvPr id="5" name="TextBox 4"/>
          <p:cNvSpPr txBox="1"/>
          <p:nvPr/>
        </p:nvSpPr>
        <p:spPr>
          <a:xfrm>
            <a:off x="928662" y="285729"/>
            <a:ext cx="745749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b="1" dirty="0" smtClean="0">
              <a:solidFill>
                <a:srgbClr val="00B0F0"/>
              </a:solidFill>
              <a:latin typeface="Monotype Corsiva" pitchFamily="66" charset="0"/>
            </a:endParaRPr>
          </a:p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                                  Тема :</a:t>
            </a:r>
          </a:p>
          <a:p>
            <a:r>
              <a:rPr lang="ru-RU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             Цветы  в вазе.</a:t>
            </a:r>
          </a:p>
          <a:p>
            <a:endParaRPr lang="ru-RU" sz="32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Monotype Corsiva" pitchFamily="66" charset="0"/>
            </a:endParaRPr>
          </a:p>
          <a:p>
            <a:endParaRPr lang="ru-RU" sz="32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Monotype Corsiva" pitchFamily="66" charset="0"/>
            </a:endParaRPr>
          </a:p>
          <a:p>
            <a:endParaRPr lang="ru-RU" sz="32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Monotype Corsiva" pitchFamily="66" charset="0"/>
            </a:endParaRPr>
          </a:p>
          <a:p>
            <a:pPr algn="ctr"/>
            <a:endParaRPr lang="ru-RU" sz="3200" b="1" dirty="0" smtClean="0">
              <a:solidFill>
                <a:srgbClr val="00B0F0"/>
              </a:solidFill>
              <a:latin typeface="Monotype Corsiva" pitchFamily="66" charset="0"/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Разработка </a:t>
            </a:r>
          </a:p>
          <a:p>
            <a:pPr algn="ctr"/>
            <a:r>
              <a:rPr lang="ru-RU" sz="3200" b="1" dirty="0" err="1" smtClean="0">
                <a:solidFill>
                  <a:schemeClr val="bg1"/>
                </a:solidFill>
                <a:latin typeface="Monotype Corsiva" pitchFamily="66" charset="0"/>
              </a:rPr>
              <a:t>Харьковой</a:t>
            </a: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  Надежды  Анатольевны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      ГБОУ СОШ № 163</a:t>
            </a:r>
          </a:p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Monotype Corsiva" pitchFamily="66" charset="0"/>
              </a:rPr>
              <a:t>   2014г</a:t>
            </a:r>
            <a:endParaRPr lang="ru-RU" sz="3200" b="1" dirty="0">
              <a:solidFill>
                <a:srgbClr val="00B0F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Маковое поле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8352928" cy="5472608"/>
          </a:xfrm>
        </p:spPr>
      </p:pic>
    </p:spTree>
    <p:extLst>
      <p:ext uri="{BB962C8B-B14F-4D97-AF65-F5344CB8AC3E}">
        <p14:creationId xmlns:p14="http://schemas.microsoft.com/office/powerpoint/2010/main" val="3936611319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Красивый букет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72816"/>
            <a:ext cx="7560840" cy="4608512"/>
          </a:xfrm>
        </p:spPr>
      </p:pic>
    </p:spTree>
    <p:extLst>
      <p:ext uri="{BB962C8B-B14F-4D97-AF65-F5344CB8AC3E}">
        <p14:creationId xmlns:p14="http://schemas.microsoft.com/office/powerpoint/2010/main" val="2303991646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9276667_Vesna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714348" y="0"/>
            <a:ext cx="4572031" cy="6548872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286380" y="1000108"/>
            <a:ext cx="396372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 smtClean="0">
                <a:solidFill>
                  <a:srgbClr val="00B0F0"/>
                </a:solidFill>
                <a:latin typeface="Monotype Corsiva" pitchFamily="66" charset="0"/>
              </a:rPr>
              <a:t>Берегите живую природу!</a:t>
            </a:r>
            <a:endParaRPr lang="ru-RU" sz="3800" b="1" dirty="0">
              <a:solidFill>
                <a:srgbClr val="00B0F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031" y="-76719"/>
            <a:ext cx="9303299" cy="693471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7472" y="908720"/>
            <a:ext cx="9036496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4400" b="1" dirty="0" smtClean="0">
              <a:solidFill>
                <a:prstClr val="black"/>
              </a:solidFill>
              <a:latin typeface="Monotype Corsiva" pitchFamily="66" charset="0"/>
            </a:endParaRPr>
          </a:p>
          <a:p>
            <a:pPr lvl="0" algn="ctr"/>
            <a:r>
              <a:rPr lang="ru-RU" sz="4400" b="1" dirty="0" smtClean="0">
                <a:solidFill>
                  <a:prstClr val="black"/>
                </a:solidFill>
                <a:latin typeface="Monotype Corsiva" pitchFamily="66" charset="0"/>
              </a:rPr>
              <a:t>Цели</a:t>
            </a:r>
            <a:r>
              <a:rPr lang="ru-RU" sz="4400" b="1" dirty="0">
                <a:solidFill>
                  <a:prstClr val="black"/>
                </a:solidFill>
                <a:latin typeface="Monotype Corsiva" pitchFamily="66" charset="0"/>
              </a:rPr>
              <a:t>:  </a:t>
            </a:r>
          </a:p>
          <a:p>
            <a:pPr lvl="0" algn="ctr">
              <a:buFont typeface="Wingdings" pitchFamily="2" charset="2"/>
              <a:buChar char="v"/>
            </a:pPr>
            <a:r>
              <a:rPr lang="ru-RU" sz="4400" b="1" dirty="0">
                <a:solidFill>
                  <a:prstClr val="black"/>
                </a:solidFill>
                <a:latin typeface="Monotype Corsiva" pitchFamily="66" charset="0"/>
              </a:rPr>
              <a:t>Развивать художественный вкус;</a:t>
            </a:r>
          </a:p>
          <a:p>
            <a:pPr lvl="0" algn="ctr">
              <a:buFont typeface="Wingdings" pitchFamily="2" charset="2"/>
              <a:buChar char="v"/>
            </a:pPr>
            <a:r>
              <a:rPr lang="ru-RU" sz="4400" b="1" dirty="0">
                <a:solidFill>
                  <a:prstClr val="black"/>
                </a:solidFill>
                <a:latin typeface="Monotype Corsiva" pitchFamily="66" charset="0"/>
              </a:rPr>
              <a:t>Развивать наблюдательность; </a:t>
            </a:r>
          </a:p>
          <a:p>
            <a:pPr lvl="0" algn="ctr">
              <a:buFont typeface="Wingdings" pitchFamily="2" charset="2"/>
              <a:buChar char="v"/>
            </a:pPr>
            <a:r>
              <a:rPr lang="ru-RU" sz="4400" b="1" dirty="0">
                <a:solidFill>
                  <a:prstClr val="black"/>
                </a:solidFill>
                <a:latin typeface="Monotype Corsiva" pitchFamily="66" charset="0"/>
              </a:rPr>
              <a:t>Творческое воображение;</a:t>
            </a:r>
          </a:p>
          <a:p>
            <a:pPr lvl="0" algn="ctr">
              <a:buFont typeface="Wingdings" pitchFamily="2" charset="2"/>
              <a:buChar char="v"/>
            </a:pPr>
            <a:r>
              <a:rPr lang="ru-RU" sz="4400" b="1" dirty="0">
                <a:solidFill>
                  <a:prstClr val="black"/>
                </a:solidFill>
                <a:latin typeface="Monotype Corsiva" pitchFamily="66" charset="0"/>
              </a:rPr>
              <a:t>Воспитывать любовь к живой природе</a:t>
            </a:r>
            <a:r>
              <a:rPr lang="ru-RU" sz="2800" b="1" dirty="0" smtClean="0">
                <a:solidFill>
                  <a:prstClr val="black"/>
                </a:solidFill>
                <a:latin typeface="Monotype Corsiva" pitchFamily="66" charset="0"/>
              </a:rPr>
              <a:t>;</a:t>
            </a:r>
          </a:p>
          <a:p>
            <a:pPr lvl="0">
              <a:buFont typeface="Wingdings" pitchFamily="2" charset="2"/>
              <a:buChar char="v"/>
            </a:pPr>
            <a:endParaRPr lang="ru-RU" sz="2800" b="1" dirty="0">
              <a:solidFill>
                <a:prstClr val="black"/>
              </a:solidFill>
              <a:latin typeface="Monotype Corsiva" pitchFamily="66" charset="0"/>
            </a:endParaRPr>
          </a:p>
          <a:p>
            <a:pPr lvl="0">
              <a:buFont typeface="Wingdings" pitchFamily="2" charset="2"/>
              <a:buChar char="v"/>
            </a:pPr>
            <a:endParaRPr lang="ru-RU" sz="2800" b="1" dirty="0" smtClean="0">
              <a:solidFill>
                <a:prstClr val="black"/>
              </a:solidFill>
              <a:latin typeface="Monotype Corsiva" pitchFamily="66" charset="0"/>
            </a:endParaRPr>
          </a:p>
          <a:p>
            <a:pPr lvl="0">
              <a:buFont typeface="Wingdings" pitchFamily="2" charset="2"/>
              <a:buChar char="v"/>
            </a:pPr>
            <a:endParaRPr lang="ru-RU" sz="2800" b="1" dirty="0">
              <a:solidFill>
                <a:prstClr val="black"/>
              </a:solidFill>
              <a:latin typeface="Monotype Corsiva" pitchFamily="66" charset="0"/>
            </a:endParaRPr>
          </a:p>
          <a:p>
            <a:pPr lvl="0">
              <a:buFont typeface="Wingdings" pitchFamily="2" charset="2"/>
              <a:buChar char="v"/>
            </a:pPr>
            <a:endParaRPr lang="ru-RU" sz="2800" b="1" dirty="0" smtClean="0">
              <a:solidFill>
                <a:prstClr val="black"/>
              </a:solidFill>
              <a:latin typeface="Monotype Corsiva" pitchFamily="66" charset="0"/>
            </a:endParaRPr>
          </a:p>
          <a:p>
            <a:pPr lvl="0">
              <a:buFont typeface="Wingdings" pitchFamily="2" charset="2"/>
              <a:buChar char="v"/>
            </a:pPr>
            <a:endParaRPr lang="ru-RU" sz="2800" b="1" dirty="0">
              <a:solidFill>
                <a:prstClr val="black"/>
              </a:solidFill>
              <a:latin typeface="Monotype Corsiva" pitchFamily="66" charset="0"/>
            </a:endParaRPr>
          </a:p>
          <a:p>
            <a:pPr lvl="0">
              <a:buFont typeface="Wingdings" pitchFamily="2" charset="2"/>
              <a:buChar char="v"/>
            </a:pPr>
            <a:endParaRPr lang="ru-RU" sz="2800" b="1" dirty="0" smtClean="0">
              <a:solidFill>
                <a:prstClr val="black"/>
              </a:solidFill>
              <a:latin typeface="Monotype Corsiva" pitchFamily="66" charset="0"/>
            </a:endParaRPr>
          </a:p>
          <a:p>
            <a:pPr lvl="0">
              <a:buFont typeface="Wingdings" pitchFamily="2" charset="2"/>
              <a:buChar char="v"/>
            </a:pPr>
            <a:endParaRPr lang="ru-RU" sz="2800" b="1" dirty="0">
              <a:solidFill>
                <a:prstClr val="black"/>
              </a:solidFill>
              <a:latin typeface="Monotype Corsiva" pitchFamily="66" charset="0"/>
            </a:endParaRPr>
          </a:p>
          <a:p>
            <a:pPr lvl="0">
              <a:buFont typeface="Wingdings" pitchFamily="2" charset="2"/>
              <a:buChar char="v"/>
            </a:pPr>
            <a:endParaRPr lang="ru-RU" sz="2000" b="1" dirty="0">
              <a:solidFill>
                <a:prstClr val="black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завуч.E29A4622F14C437\Рабочий стол\Шашкова\0_bca9_bb16575f_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1"/>
            <a:ext cx="4143372" cy="3894770"/>
          </a:xfrm>
          <a:prstGeom prst="rect">
            <a:avLst/>
          </a:prstGeom>
          <a:noFill/>
        </p:spPr>
      </p:pic>
      <p:pic>
        <p:nvPicPr>
          <p:cNvPr id="1027" name="Picture 3" descr="C:\Documents and Settings\завуч.E29A4622F14C437\Рабочий стол\Шашкова\0_922c_56c8a1b6_M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68380" y="2285992"/>
            <a:ext cx="5575619" cy="457200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2214563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3698875"/>
            <a:ext cx="7772400" cy="900113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endParaRPr lang="ru-RU"/>
          </a:p>
        </p:txBody>
      </p:sp>
      <p:pic>
        <p:nvPicPr>
          <p:cNvPr id="10244" name="Рисунок 3" descr="20409819_vesna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160338"/>
            <a:ext cx="8643937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завуч.E29A4622F14C437\Рабочий стол\Шашкова\0_60e2_e30bf3ef_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85728"/>
            <a:ext cx="4393437" cy="29289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459" name="Picture 3" descr="C:\Documents and Settings\завуч.E29A4622F14C437\Рабочий стол\Шашкова\0_453b_c4083125_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4942" y="214290"/>
            <a:ext cx="2607323" cy="34610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460" name="Picture 4" descr="C:\Documents and Settings\завуч.E29A4622F14C437\Рабочий стол\Шашкова\0_2fab_1529362b_S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24" y="3214686"/>
            <a:ext cx="3357586" cy="34733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1" name="Picture 5" descr="C:\Documents and Settings\завуч.E29A4622F14C437\Рабочий стол\Шашкова\Отпуск апрель 2009 08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4" y="3714752"/>
            <a:ext cx="4357718" cy="29489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arttrans.com.ua/imageproduct/539/Hrutskiy__Ivan_Trofimovich_Flowers_and_Fruit__a_Fragment_fine_art_print_b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0"/>
            <a:ext cx="5143536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560154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И.Т. Хруцкий «Цветы и плоды»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artonline.ru/encyclopedia-data/prev/611-2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58579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9322" y="571480"/>
            <a:ext cx="3000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Ф. П. Толстой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«Букет цветов, бабочка и птичка»</a:t>
            </a:r>
            <a:endParaRPr lang="ru-RU" sz="2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21161"/>
            <a:ext cx="4375197" cy="2383921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268760"/>
            <a:ext cx="3959326" cy="242220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888761"/>
            <a:ext cx="4000269" cy="27577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861048"/>
            <a:ext cx="4290132" cy="275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121440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Если я сорву цветок,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Если ты сорвёшь цветок …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Если все – и я и ты – 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Если мы сорвём цветы,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То окажутся пусты и деревья, и кусты…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И не будет красоты,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И не будет доброты…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Если только я и ты, если мы сорвём цветы.</a:t>
            </a: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120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Маки</vt:lpstr>
      <vt:lpstr>Презентация PowerPoint</vt:lpstr>
      <vt:lpstr>Маковое поле</vt:lpstr>
      <vt:lpstr>Красивый букет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«Весенний  цветок» </dc:title>
  <cp:lastModifiedBy>Ботнева А.Г.</cp:lastModifiedBy>
  <cp:revision>30</cp:revision>
  <dcterms:modified xsi:type="dcterms:W3CDTF">2014-10-17T19:52:30Z</dcterms:modified>
</cp:coreProperties>
</file>