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68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overlay val="1"/>
    </c:title>
    <c:view3D>
      <c:rotX val="30"/>
      <c:rotY val="9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Есть ли дома компьютер или ноутбук?</c:v>
                </c:pt>
              </c:strCache>
            </c:strRef>
          </c:tx>
          <c:dLbls>
            <c:showVal val="1"/>
            <c:showCatName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Да, есть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</c:v>
                </c:pt>
                <c:pt idx="1">
                  <c:v>3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Есть ли </a:t>
            </a:r>
            <a:r>
              <a:rPr lang="ru-RU" dirty="0" smtClean="0"/>
              <a:t>выход</a:t>
            </a:r>
            <a:r>
              <a:rPr lang="ru-RU" baseline="0" dirty="0" smtClean="0"/>
              <a:t> в интернет</a:t>
            </a:r>
            <a:r>
              <a:rPr lang="ru-RU" dirty="0" smtClean="0"/>
              <a:t>?</a:t>
            </a:r>
            <a:endParaRPr lang="ru-RU" dirty="0"/>
          </a:p>
        </c:rich>
      </c:tx>
      <c:layout/>
      <c:overlay val="1"/>
    </c:title>
    <c:view3D>
      <c:rotX val="30"/>
      <c:rotY val="9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Есть ли дома компьютер или ноутбук?</c:v>
                </c:pt>
              </c:strCache>
            </c:strRef>
          </c:tx>
          <c:dLbls>
            <c:showVal val="1"/>
            <c:showCatName val="1"/>
            <c:showLeaderLines val="1"/>
          </c:dLbls>
          <c:cat>
            <c:strRef>
              <c:f>Лист1!$A$2:$A$3</c:f>
              <c:strCache>
                <c:ptCount val="2"/>
                <c:pt idx="0">
                  <c:v>Да, есть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18</c:v>
                </c:pt>
                <c:pt idx="1">
                  <c:v>0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Твоя</a:t>
            </a:r>
            <a:r>
              <a:rPr lang="ru-RU" baseline="0" dirty="0" smtClean="0"/>
              <a:t> цель выхода в Интернет</a:t>
            </a:r>
            <a:r>
              <a:rPr lang="ru-RU" dirty="0" smtClean="0"/>
              <a:t>?</a:t>
            </a:r>
            <a:endParaRPr lang="ru-RU" dirty="0"/>
          </a:p>
        </c:rich>
      </c:tx>
      <c:layout/>
      <c:overlay val="1"/>
    </c:title>
    <c:view3D>
      <c:rotX val="30"/>
      <c:rotY val="9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Есть ли дома компьютер или ноутбук?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/>
                      <a:t>Ищу </a:t>
                    </a:r>
                    <a:r>
                      <a:rPr lang="ru-RU" smtClean="0"/>
                      <a:t>познавательную </a:t>
                    </a:r>
                    <a:r>
                      <a:rPr lang="ru-RU" dirty="0"/>
                      <a:t>информацию по учебе; 8</a:t>
                    </a:r>
                  </a:p>
                </c:rich>
              </c:tx>
              <c:showVal val="1"/>
              <c:showCatName val="1"/>
            </c:dLbl>
            <c:showVal val="1"/>
            <c:showCatName val="1"/>
            <c:showLeaderLines val="1"/>
          </c:dLbls>
          <c:cat>
            <c:strRef>
              <c:f>Лист1!$A$2:$A$5</c:f>
              <c:strCache>
                <c:ptCount val="4"/>
                <c:pt idx="0">
                  <c:v>Ищу познаквательную информацию по учебе</c:v>
                </c:pt>
                <c:pt idx="1">
                  <c:v>Играю в сетевые игры</c:v>
                </c:pt>
                <c:pt idx="2">
                  <c:v>Общаюсь с друзьями</c:v>
                </c:pt>
                <c:pt idx="3">
                  <c:v>Скачиваю музыку, видео, изображения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</c:v>
                </c:pt>
                <c:pt idx="1">
                  <c:v>12</c:v>
                </c:pt>
                <c:pt idx="2">
                  <c:v>12</c:v>
                </c:pt>
                <c:pt idx="3">
                  <c:v>4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Какие</a:t>
            </a:r>
            <a:r>
              <a:rPr lang="ru-RU" baseline="0" dirty="0" smtClean="0"/>
              <a:t> сайты ты посещаешь</a:t>
            </a:r>
            <a:r>
              <a:rPr lang="ru-RU" dirty="0" smtClean="0"/>
              <a:t>?</a:t>
            </a:r>
            <a:endParaRPr lang="ru-RU" dirty="0"/>
          </a:p>
        </c:rich>
      </c:tx>
      <c:layout/>
      <c:overlay val="1"/>
    </c:title>
    <c:view3D>
      <c:rotX val="30"/>
      <c:rotY val="9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Есть ли дома компьютер или ноутбук?</c:v>
                </c:pt>
              </c:strCache>
            </c:strRef>
          </c:tx>
          <c:dLbls>
            <c:showVal val="1"/>
            <c:showCatName val="1"/>
            <c:showLeaderLines val="1"/>
          </c:dLbls>
          <c:cat>
            <c:strRef>
              <c:f>Лист1!$A$2:$A$4</c:f>
              <c:strCache>
                <c:ptCount val="3"/>
                <c:pt idx="0">
                  <c:v>Вконтакте</c:v>
                </c:pt>
                <c:pt idx="1">
                  <c:v>Одноклассники</c:v>
                </c:pt>
                <c:pt idx="2">
                  <c:v>Дневник.ру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</c:v>
                </c:pt>
                <c:pt idx="1">
                  <c:v>12</c:v>
                </c:pt>
                <c:pt idx="2">
                  <c:v>2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Как</a:t>
            </a:r>
            <a:r>
              <a:rPr lang="ru-RU" baseline="0" dirty="0" smtClean="0"/>
              <a:t> долго ты проводишь время в сети?</a:t>
            </a:r>
            <a:endParaRPr lang="ru-RU" dirty="0"/>
          </a:p>
        </c:rich>
      </c:tx>
      <c:layout/>
      <c:overlay val="1"/>
    </c:title>
    <c:view3D>
      <c:rotX val="30"/>
      <c:rotY val="9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Есть ли дома компьютер или ноутбук?</c:v>
                </c:pt>
              </c:strCache>
            </c:strRef>
          </c:tx>
          <c:dLbls>
            <c:showVal val="1"/>
            <c:showCatName val="1"/>
            <c:showLeaderLines val="1"/>
          </c:dLbls>
          <c:cat>
            <c:strRef>
              <c:f>Лист1!$A$2:$A$4</c:f>
              <c:strCache>
                <c:ptCount val="3"/>
                <c:pt idx="0">
                  <c:v>10 минут</c:v>
                </c:pt>
                <c:pt idx="1">
                  <c:v>1-3 часа</c:v>
                </c:pt>
                <c:pt idx="2">
                  <c:v>больше 3 часов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</c:v>
                </c:pt>
                <c:pt idx="1">
                  <c:v>15</c:v>
                </c:pt>
                <c:pt idx="2">
                  <c:v>2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488" y="2130425"/>
            <a:ext cx="5600712" cy="1227137"/>
          </a:xfrm>
        </p:spPr>
        <p:txBody>
          <a:bodyPr>
            <a:normAutofit/>
          </a:bodyPr>
          <a:lstStyle>
            <a:lvl1pPr>
              <a:defRPr sz="360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86116" y="3571876"/>
            <a:ext cx="4629160" cy="97156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Segoe Scrip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0"/>
            <a:ext cx="2428860" cy="173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3174" y="5076840"/>
            <a:ext cx="4857784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643174" y="889015"/>
            <a:ext cx="485778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Место для фотографии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0"/>
            <a:ext cx="2428860" cy="173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285984" y="5072074"/>
            <a:ext cx="4857784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285984" y="857232"/>
            <a:ext cx="485778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Место для фотографии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0"/>
            <a:ext cx="2428860" cy="173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4714876" y="857232"/>
            <a:ext cx="4143404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Место для фотографии</a:t>
            </a:r>
            <a:endParaRPr lang="ru-RU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4714876" y="5072063"/>
            <a:ext cx="4143374" cy="571515"/>
          </a:xfr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ru-RU" sz="1800" b="0" kern="1200" dirty="0" smtClean="0">
                <a:solidFill>
                  <a:schemeClr val="tx1"/>
                </a:solidFill>
                <a:latin typeface="Segoe Script" pitchFamily="34" charset="0"/>
                <a:ea typeface="+mj-ea"/>
                <a:cs typeface="+mj-cs"/>
              </a:defRPr>
            </a:lvl1pPr>
          </a:lstStyle>
          <a:p>
            <a:pPr lvl="0"/>
            <a:r>
              <a:rPr lang="ru-RU" dirty="0" smtClean="0"/>
              <a:t>С</a:t>
            </a:r>
            <a:r>
              <a:rPr lang="en-US" dirty="0" smtClean="0"/>
              <a:t>lick to edit Master title style</a:t>
            </a:r>
            <a:endParaRPr lang="ru-RU" dirty="0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2" hasCustomPrompt="1"/>
          </p:nvPr>
        </p:nvSpPr>
        <p:spPr>
          <a:xfrm>
            <a:off x="428625" y="857250"/>
            <a:ext cx="4071938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 vert="horz" lIns="91440" tIns="45720" rIns="91440" bIns="45720" rtlCol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3200" kern="1200" baseline="0" dirty="0" smtClean="0">
                <a:solidFill>
                  <a:schemeClr val="tx1"/>
                </a:solidFill>
                <a:latin typeface="Segoe" pitchFamily="34" charset="0"/>
                <a:ea typeface="+mn-ea"/>
                <a:cs typeface="+mn-cs"/>
              </a:defRPr>
            </a:lvl1pPr>
          </a:lstStyle>
          <a:p>
            <a:r>
              <a:rPr lang="ru-RU" dirty="0" smtClean="0"/>
              <a:t>Место для фотографии</a:t>
            </a:r>
          </a:p>
          <a:p>
            <a:endParaRPr lang="ru-RU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428625" y="5072074"/>
            <a:ext cx="4071937" cy="571489"/>
          </a:xfrm>
        </p:spPr>
        <p:txBody>
          <a:bodyPr vert="horz" lIns="91440" tIns="45720" rIns="91440" bIns="45720" rtlCol="0" anchor="b">
            <a:normAutofit/>
          </a:bodyPr>
          <a:lstStyle>
            <a:lvl1pPr marL="342900" marR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ru-RU" sz="1800" b="0" kern="1200" dirty="0" smtClean="0">
                <a:solidFill>
                  <a:schemeClr val="tx1"/>
                </a:solidFill>
                <a:latin typeface="Segoe Script" pitchFamily="34" charset="0"/>
                <a:ea typeface="+mj-ea"/>
                <a:cs typeface="+mj-cs"/>
              </a:defRPr>
            </a:lvl1pPr>
          </a:lstStyle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 smtClean="0"/>
              <a:t>С</a:t>
            </a:r>
            <a:r>
              <a:rPr lang="en-US" dirty="0" smtClean="0"/>
              <a:t>lick to edit Master title style</a:t>
            </a:r>
            <a:endParaRPr lang="ru-RU" dirty="0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15140" y="0"/>
            <a:ext cx="2428860" cy="173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5143512"/>
            <a:ext cx="8572560" cy="566738"/>
          </a:xfrm>
        </p:spPr>
        <p:txBody>
          <a:bodyPr anchor="b"/>
          <a:lstStyle>
            <a:lvl1pPr algn="ctr">
              <a:defRPr sz="2000" b="0">
                <a:latin typeface="Segoe Script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85720" y="928670"/>
            <a:ext cx="8643998" cy="41148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none"/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Место для фотографии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57686" y="2143116"/>
            <a:ext cx="2428875" cy="20716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43174" y="0"/>
            <a:ext cx="5972188" cy="12144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43174" y="1600200"/>
            <a:ext cx="6043626" cy="4114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A52DD-64F0-405E-9111-C20E42608DC6}" type="datetimeFigureOut">
              <a:rPr lang="ru-RU" smtClean="0"/>
              <a:pPr/>
              <a:t>05.11.2013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D2AE9-EBBD-4C26-905E-1BE43AF764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Segoe Script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Segoe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Segoe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Segoe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Segoe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baby.inlife.ru/baby.php" TargetMode="External"/><Relationship Id="rId3" Type="http://schemas.openxmlformats.org/officeDocument/2006/relationships/hyperlink" Target="http://pare/" TargetMode="External"/><Relationship Id="rId7" Type="http://schemas.openxmlformats.org/officeDocument/2006/relationships/hyperlink" Target="http://www.fw.ru/index.htm" TargetMode="External"/><Relationship Id="rId2" Type="http://schemas.openxmlformats.org/officeDocument/2006/relationships/hyperlink" Target="http://www.solnyshko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lukoshko.net/" TargetMode="External"/><Relationship Id="rId5" Type="http://schemas.openxmlformats.org/officeDocument/2006/relationships/hyperlink" Target="http://playroom.com.ru/" TargetMode="External"/><Relationship Id="rId4" Type="http://schemas.openxmlformats.org/officeDocument/2006/relationships/hyperlink" Target="http://parents.agava.ru/" TargetMode="External"/><Relationship Id="rId9" Type="http://schemas.openxmlformats.org/officeDocument/2006/relationships/hyperlink" Target="http://www.razvivalki.ru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etstvo.ru/" TargetMode="External"/><Relationship Id="rId7" Type="http://schemas.openxmlformats.org/officeDocument/2006/relationships/hyperlink" Target="http://bibliogide/ru/" TargetMode="External"/><Relationship Id="rId2" Type="http://schemas.openxmlformats.org/officeDocument/2006/relationships/hyperlink" Target="http://www.kostyor.ru/main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eflektion.chat.ru/" TargetMode="External"/><Relationship Id="rId5" Type="http://schemas.openxmlformats.org/officeDocument/2006/relationships/hyperlink" Target="http://www.za-partoi.ru/" TargetMode="External"/><Relationship Id="rId4" Type="http://schemas.openxmlformats.org/officeDocument/2006/relationships/hyperlink" Target="http://www.skazochki.narod.ru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lel.khv.ru/poems" TargetMode="External"/><Relationship Id="rId7" Type="http://schemas.openxmlformats.org/officeDocument/2006/relationships/hyperlink" Target="http://www.cofe.ru/read-ka" TargetMode="External"/><Relationship Id="rId2" Type="http://schemas.openxmlformats.org/officeDocument/2006/relationships/hyperlink" Target="http://www.dedushka.net/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kostyor.ru/main.html" TargetMode="External"/><Relationship Id="rId5" Type="http://schemas.openxmlformats.org/officeDocument/2006/relationships/hyperlink" Target="http://www.murzilka.org/" TargetMode="External"/><Relationship Id="rId4" Type="http://schemas.openxmlformats.org/officeDocument/2006/relationships/hyperlink" Target="http://lib.ru/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1268761"/>
            <a:ext cx="6550496" cy="2088802"/>
          </a:xfrm>
        </p:spPr>
        <p:txBody>
          <a:bodyPr>
            <a:normAutofit/>
          </a:bodyPr>
          <a:lstStyle/>
          <a:p>
            <a:r>
              <a:rPr lang="ru-RU" dirty="0" smtClean="0"/>
              <a:t>Родительское </a:t>
            </a:r>
            <a:r>
              <a:rPr lang="ru-RU" dirty="0" smtClean="0"/>
              <a:t>собрание</a:t>
            </a:r>
            <a:br>
              <a:rPr lang="ru-RU" dirty="0" smtClean="0"/>
            </a:br>
            <a:r>
              <a:rPr lang="ru-RU" dirty="0" smtClean="0"/>
              <a:t> Интернет: польза или вред?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22 марта 2013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285728"/>
            <a:ext cx="8929718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http://www.solnyshko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Детский развлекательно-познавательный портал “Солнышко”. Для детей - развлечения (игры, мультфильмы, сказки, раскраски) и полезные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http://pare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nts.agava.ru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Родительский клуб. На сайте собраны разнообразные материалы по воспитанию и раннему развитию детей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http://playroom.com.ru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Детская игровая комната. На сайте представлены детские песни, развивающие игры, уроки английского языка, сценарии детских праздников, сказки и другие материалы,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http://www.lukoshko.net/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Лукошко сказок. Сайт предлагает сказки, стихи и рассказы для детей.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http://www.fw.ru/index.htm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Интернет-система "Мир семьи". На сайте - разнообразная полезная информация по вопросам семьи и семейной политики: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8"/>
              </a:rPr>
              <a:t>http://baby.inlife.ru/baby.php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Ребенок и семья. Сайт дает родителям разнообразную информацию о детях: здоровье и питание, умственное и физическое развитие, уход за ребенком, игры и игрушки, вредные привычки, проблемы воспитания и взаимоотношений в семье.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9"/>
              </a:rPr>
              <a:t>http://www.razvivalki.ru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596" y="357166"/>
            <a:ext cx="814393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http://www.kostyor.ru/main.html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"Костер". Журнал для веселых и любознательных.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http://detstvo.ru/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Детство. Сайт для детей, пап и мам. На сайте  имеется электронная детская библиотека, кулинарная книга, песни и сказки.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http://www.skazochki.narod.ru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Детский мир. Сайт для детей и родителей: сказки в текстовом и аудио-формате, загадки и задачки, детские песенки и мультфильмы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http://www.za-partoi.ru/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Здоровье школьника, о психологии взросления и физическом развитии детей, о взаимоотношениях родителей, детей и учителей, о досуге и здоровом образе жизни. 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http://reflektion.chat.ru/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Заботливым родителям. На страницах сайта можно найти ответы на вопросы, связанные с воспитанием и обучением детей, а также игры и советы логопеда.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http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://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bibliogide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/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ru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/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 страницах сайта размещено много стихов, сказок, рассказов для детей младшего и среднего возраста.</a:t>
            </a:r>
            <a:endParaRPr kumimoji="0" lang="ru-RU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85720" y="500042"/>
            <a:ext cx="88582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http://www.dedushka.net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Детская сетевая библиотека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http://lel.khv.ru/poems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Стихи и песни для детей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http://lib.ru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библиотека Максима Мошкова.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http://www.murzilka.org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Журнал «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Мурзилка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http://www.kostyor.ru/main.html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Журнал «Костер»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7"/>
              </a:rPr>
              <a:t>http://www.cofe.ru/read-ka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Сказочный альманах «Почитай-ка». 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и.jpg"/>
          <p:cNvPicPr>
            <a:picLocks noGrp="1" noChangeAspect="1"/>
          </p:cNvPicPr>
          <p:nvPr>
            <p:ph type="pic" sz="quarter" idx="12"/>
          </p:nvPr>
        </p:nvPicPr>
        <p:blipFill>
          <a:blip r:embed="rId2" cstate="print"/>
          <a:srcRect l="11545" r="11545"/>
          <a:stretch>
            <a:fillRect/>
          </a:stretch>
        </p:blipFill>
        <p:spPr>
          <a:xfrm>
            <a:off x="1214414" y="1857364"/>
            <a:ext cx="6000792" cy="4114800"/>
          </a:xfrm>
        </p:spPr>
      </p:pic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>
          <a:xfrm>
            <a:off x="357158" y="428604"/>
            <a:ext cx="7858180" cy="1571636"/>
          </a:xfrm>
        </p:spPr>
        <p:txBody>
          <a:bodyPr>
            <a:normAutofit fontScale="92500" lnSpcReduction="20000"/>
          </a:bodyPr>
          <a:lstStyle/>
          <a:p>
            <a:r>
              <a:rPr lang="ru-RU" sz="3000" b="1" dirty="0"/>
              <a:t>Давайте с вами постараемся сделать так, что бы такой же яркой и разнообразной была жизнь наших детей.</a:t>
            </a:r>
            <a:endParaRPr lang="ru-RU" sz="30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00034" y="1552728"/>
            <a:ext cx="785818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Arial" pitchFamily="34" charset="0"/>
                <a:ea typeface="Times New Roman" pitchFamily="18" charset="0"/>
                <a:cs typeface="Arial" pitchFamily="34" charset="0"/>
              </a:rPr>
              <a:t>Д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ети в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возрасте от 7 до 9 лет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 Зачастую школьники только начинают учиться общаться с интернетом дома .</a:t>
            </a:r>
            <a:r>
              <a:rPr kumimoji="0" lang="ru-RU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Компьютер должен находиться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общей комнате, чтобы родители в любой момент могли проконтролировать ребенка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Просматривая вместе сайты, постепенно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приучайте ребенка делиться с вами увиденным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уверенности в безопасности, установите фильтры.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Согласуйте с ребенком время пользования интернетом.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10 - 12 годам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школьники уже осознанно начинают пользоваться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интернетом для помощи со школьными заданиями, у них появляются увлечения и хобби. Вместе с детьми обсуждайте надежность сайтов, заинтересуйте их в поисках полезной и качественной информации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857232"/>
            <a:ext cx="5929354" cy="4572032"/>
          </a:xfrm>
        </p:spPr>
        <p:txBody>
          <a:bodyPr anchor="t">
            <a:normAutofit/>
          </a:bodyPr>
          <a:lstStyle/>
          <a:p>
            <a:pPr algn="l"/>
            <a:r>
              <a:rPr lang="ru-RU" sz="2800" b="1" dirty="0" smtClean="0"/>
              <a:t>Анкета для учащихся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1. Есть ли дома компьютер или ноутбук?</a:t>
            </a:r>
            <a:br>
              <a:rPr lang="ru-RU" sz="2800" dirty="0" smtClean="0"/>
            </a:br>
            <a:r>
              <a:rPr lang="ru-RU" sz="2800" dirty="0" smtClean="0"/>
              <a:t>2. Есть ли выход в интернет?</a:t>
            </a:r>
            <a:br>
              <a:rPr lang="ru-RU" sz="2800" dirty="0" smtClean="0"/>
            </a:br>
            <a:r>
              <a:rPr lang="ru-RU" sz="2800" dirty="0" smtClean="0"/>
              <a:t>3. Твоя цель выхода в Интернет?</a:t>
            </a:r>
            <a:br>
              <a:rPr lang="ru-RU" sz="2800" dirty="0" smtClean="0"/>
            </a:br>
            <a:r>
              <a:rPr lang="ru-RU" sz="2800" dirty="0" smtClean="0"/>
              <a:t>4. Интересуются ли твои родители, какие сайты ты посещаешь?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08" y="571480"/>
            <a:ext cx="6072230" cy="566738"/>
          </a:xfrm>
        </p:spPr>
        <p:txBody>
          <a:bodyPr>
            <a:noAutofit/>
          </a:bodyPr>
          <a:lstStyle/>
          <a:p>
            <a:r>
              <a:rPr lang="ru-RU" sz="3200" dirty="0" smtClean="0"/>
              <a:t>Результаты анкеты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0" y="714356"/>
          <a:ext cx="8929718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sz="quarter" idx="11"/>
          </p:nvPr>
        </p:nvSpPr>
        <p:spPr>
          <a:xfrm>
            <a:off x="4643438" y="1000108"/>
            <a:ext cx="4143374" cy="571515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Минусы пользования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3"/>
          </p:nvPr>
        </p:nvSpPr>
        <p:spPr>
          <a:xfrm>
            <a:off x="-285784" y="928670"/>
            <a:ext cx="5357850" cy="571489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Плюсы пользования сетью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57818" y="1857364"/>
            <a:ext cx="3357586" cy="37147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rmAutofit/>
          </a:bodyPr>
          <a:lstStyle/>
          <a:p>
            <a:pPr marL="342900" marR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Script" pitchFamily="34" charset="0"/>
                <a:ea typeface="+mj-ea"/>
                <a:cs typeface="+mj-cs"/>
              </a:rPr>
              <a:t>Нагрузка на зрение</a:t>
            </a:r>
          </a:p>
          <a:p>
            <a:pPr marL="342900" marR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r>
              <a:rPr lang="ru-RU" sz="3200" dirty="0" smtClean="0">
                <a:latin typeface="Segoe Script" pitchFamily="34" charset="0"/>
                <a:ea typeface="+mj-ea"/>
                <a:cs typeface="+mj-cs"/>
              </a:rPr>
              <a:t>Стеснённая поза</a:t>
            </a:r>
          </a:p>
          <a:p>
            <a:pPr marL="342900" marR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Script" pitchFamily="34" charset="0"/>
                <a:ea typeface="+mj-ea"/>
                <a:cs typeface="+mj-cs"/>
              </a:rPr>
              <a:t>Психическая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Script" pitchFamily="34" charset="0"/>
                <a:ea typeface="+mj-ea"/>
                <a:cs typeface="+mj-cs"/>
              </a:rPr>
              <a:t> нагрузка</a:t>
            </a:r>
          </a:p>
          <a:p>
            <a:pPr marL="342900" marR="0" indent="-3429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r>
              <a:rPr lang="ru-RU" sz="3200" dirty="0">
                <a:latin typeface="Segoe Script" pitchFamily="34" charset="0"/>
                <a:ea typeface="+mj-ea"/>
                <a:cs typeface="+mj-cs"/>
              </a:rPr>
              <a:t>И</a:t>
            </a:r>
            <a:r>
              <a:rPr lang="ru-RU" sz="3200" baseline="0" dirty="0" smtClean="0">
                <a:latin typeface="Segoe Script" pitchFamily="34" charset="0"/>
                <a:ea typeface="+mj-ea"/>
                <a:cs typeface="+mj-cs"/>
              </a:rPr>
              <a:t>злучение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Script" pitchFamily="34" charset="0"/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7158" y="1857364"/>
            <a:ext cx="4429156" cy="37147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/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ru-RU" sz="2000" dirty="0">
                <a:latin typeface="Segoe Print" pitchFamily="2" charset="0"/>
              </a:rPr>
              <a:t>Развитие познания, повышение культурного уровня</a:t>
            </a:r>
            <a:r>
              <a:rPr lang="ru-RU" sz="2000" dirty="0" smtClean="0">
                <a:latin typeface="Segoe Print" pitchFamily="2" charset="0"/>
              </a:rPr>
              <a:t>.</a:t>
            </a:r>
          </a:p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ru-RU" sz="2000" dirty="0">
                <a:latin typeface="Segoe Print" pitchFamily="2" charset="0"/>
              </a:rPr>
              <a:t>Возможность найти ответы на вопросы, которые не можешь по­лучить у взрослых из-за их занятости.</a:t>
            </a:r>
          </a:p>
          <a:p>
            <a:pPr marL="342900" indent="-342900">
              <a:spcBef>
                <a:spcPct val="0"/>
              </a:spcBef>
              <a:buFontTx/>
              <a:buAutoNum type="arabicPeriod"/>
            </a:pPr>
            <a:r>
              <a:rPr lang="ru-RU" sz="2000" dirty="0">
                <a:latin typeface="Segoe Print" pitchFamily="2" charset="0"/>
              </a:rPr>
              <a:t>Возможность расслабиться, забыть ежедневные проблемы, уйти от страхов и переживаний.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egoe Print" pitchFamily="2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2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b">
        <a:normAutofit/>
      </a:bodyPr>
      <a:lstStyle>
        <a:defPPr marL="0" marR="0" indent="0" algn="ctr" defTabSz="914400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Segoe Script" pitchFamily="34" charset="0"/>
            <a:ea typeface="+mj-ea"/>
            <a:cs typeface="+mj-cs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Тема2</Template>
  <TotalTime>94</TotalTime>
  <Words>570</Words>
  <Application>Microsoft Office PowerPoint</Application>
  <PresentationFormat>Экран (4:3)</PresentationFormat>
  <Paragraphs>52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Тема2</vt:lpstr>
      <vt:lpstr>Родительское собрание  Интернет: польза или вред? </vt:lpstr>
      <vt:lpstr>Слайд 2</vt:lpstr>
      <vt:lpstr>Анкета для учащихся 1. Есть ли дома компьютер или ноутбук? 2. Есть ли выход в интернет? 3. Твоя цель выхода в Интернет? 4. Интересуются ли твои родители, какие сайты ты посещаешь?</vt:lpstr>
      <vt:lpstr>Результаты анкеты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Родительское собрание</dc:title>
  <dc:creator>SvetLanA</dc:creator>
  <cp:lastModifiedBy>user</cp:lastModifiedBy>
  <cp:revision>11</cp:revision>
  <dcterms:created xsi:type="dcterms:W3CDTF">2013-03-20T19:13:17Z</dcterms:created>
  <dcterms:modified xsi:type="dcterms:W3CDTF">2013-11-05T08:42:15Z</dcterms:modified>
</cp:coreProperties>
</file>