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0" r:id="rId3"/>
    <p:sldId id="261" r:id="rId4"/>
    <p:sldId id="262" r:id="rId5"/>
    <p:sldId id="259" r:id="rId6"/>
    <p:sldId id="257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09" autoAdjust="0"/>
  </p:normalViewPr>
  <p:slideViewPr>
    <p:cSldViewPr>
      <p:cViewPr varScale="1">
        <p:scale>
          <a:sx n="36" d="100"/>
          <a:sy n="36" d="100"/>
        </p:scale>
        <p:origin x="-120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829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829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829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29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9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829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829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13284796-2280-48AC-A5EE-F757B1D0D3D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29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336C8-1E1A-46EE-AFC4-B000A5F779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E237E-6360-4108-83E2-599E22B96D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7DEA6-EC5A-4821-B107-C26621DBDE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721DE-8E83-40C4-80CC-982B233909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A37D7-33E6-4219-8061-F2E2BF6618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FED23-7AE3-4171-877B-64E82C4363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1E97F-9162-49B8-868F-A45CC9453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683C0-3CA3-4314-97C6-030F194322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783B9-7915-440F-82AE-F7CEA601CC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16ED3-DBFA-4E0D-8F23-C916FA07FB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819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819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19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819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819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19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819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819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54D99BBA-7B9E-4671-B47C-B8FEAA5303B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>
                <a:latin typeface="Old English Text MT" pitchFamily="66" charset="0"/>
              </a:rPr>
              <a:t>Иллюстрация твоей книжки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1400" dirty="0"/>
          </a:p>
          <a:p>
            <a:pPr>
              <a:lnSpc>
                <a:spcPct val="80000"/>
              </a:lnSpc>
            </a:pPr>
            <a:endParaRPr lang="ru-RU" sz="1400" dirty="0"/>
          </a:p>
          <a:p>
            <a:pPr>
              <a:lnSpc>
                <a:spcPct val="80000"/>
              </a:lnSpc>
            </a:pPr>
            <a:endParaRPr lang="ru-RU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К</a:t>
            </a:r>
            <a:r>
              <a:rPr lang="ru-RU" sz="1600"/>
              <a:t>огда мы открываем книгу, то словно попадаем в иной мир. Мы видим рисунки , на которых оживают герой книг, рисунки , где происходят описанные события. И все о чем рассказывает автор, как бы делается ближе на , понятнее.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362200"/>
            <a:ext cx="6553200" cy="3724275"/>
          </a:xfrm>
        </p:spPr>
        <p:txBody>
          <a:bodyPr/>
          <a:lstStyle/>
          <a:p>
            <a:endParaRPr lang="ru-RU"/>
          </a:p>
        </p:txBody>
      </p:sp>
      <p:pic>
        <p:nvPicPr>
          <p:cNvPr id="95236" name="Picture 4" descr="100_33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2349500"/>
            <a:ext cx="3313113" cy="4032250"/>
          </a:xfrm>
          <a:prstGeom prst="rect">
            <a:avLst/>
          </a:prstGeom>
          <a:noFill/>
        </p:spPr>
      </p:pic>
      <p:pic>
        <p:nvPicPr>
          <p:cNvPr id="95238" name="Picture 6" descr="100_33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2349500"/>
            <a:ext cx="3167063" cy="4100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Р</a:t>
            </a:r>
            <a:r>
              <a:rPr lang="ru-RU" sz="1600"/>
              <a:t>исунки</a:t>
            </a:r>
            <a:r>
              <a:rPr lang="ru-RU" sz="1400"/>
              <a:t> ,</a:t>
            </a:r>
            <a:r>
              <a:rPr lang="ru-RU" sz="1600"/>
              <a:t>которые сопровождают текст ,называются</a:t>
            </a:r>
            <a:r>
              <a:rPr lang="ru-RU" sz="1400"/>
              <a:t> </a:t>
            </a:r>
            <a:r>
              <a:rPr lang="ru-RU" sz="1600" u="sng">
                <a:solidFill>
                  <a:srgbClr val="FF3300"/>
                </a:solidFill>
              </a:rPr>
              <a:t>иллюстрацией </a:t>
            </a:r>
            <a:r>
              <a:rPr lang="ru-RU" sz="1600"/>
              <a:t>Появилась иллюстрация и сопровождала книгу с самых древних времен. Как же художник создает их?</a:t>
            </a:r>
          </a:p>
        </p:txBody>
      </p:sp>
      <p:pic>
        <p:nvPicPr>
          <p:cNvPr id="96260" name="Picture 4" descr="100_329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76825" y="2349500"/>
            <a:ext cx="3095625" cy="4248150"/>
          </a:xfrm>
          <a:noFill/>
          <a:ln/>
        </p:spPr>
      </p:pic>
      <p:pic>
        <p:nvPicPr>
          <p:cNvPr id="96261" name="Picture 5" descr="100_329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2420938"/>
            <a:ext cx="2808287" cy="4103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/>
              <a:t>Прежде всего он читает рукопись будущей книги.</a:t>
            </a:r>
            <a:r>
              <a:rPr lang="en-US" sz="1600"/>
              <a:t> </a:t>
            </a:r>
            <a:r>
              <a:rPr lang="ru-RU" sz="1600"/>
              <a:t>так он мысленно знакомится с героями повести, рассказа или романа. Самое главное - это понять их характеры, представить себе их лица , фигуры, их манеры и жесты, проникнутся духом произведения.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4163" y="3357563"/>
            <a:ext cx="2087562" cy="2728912"/>
          </a:xfrm>
        </p:spPr>
        <p:txBody>
          <a:bodyPr/>
          <a:lstStyle/>
          <a:p>
            <a:endParaRPr lang="ru-RU"/>
          </a:p>
        </p:txBody>
      </p:sp>
      <p:pic>
        <p:nvPicPr>
          <p:cNvPr id="97284" name="Picture 4" descr="100_33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420938"/>
            <a:ext cx="3240088" cy="4248150"/>
          </a:xfrm>
          <a:prstGeom prst="rect">
            <a:avLst/>
          </a:prstGeom>
          <a:noFill/>
        </p:spPr>
      </p:pic>
      <p:pic>
        <p:nvPicPr>
          <p:cNvPr id="97285" name="Picture 5" descr="100_33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2492375"/>
            <a:ext cx="3168650" cy="4171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7931150" cy="1355725"/>
          </a:xfrm>
        </p:spPr>
        <p:txBody>
          <a:bodyPr/>
          <a:lstStyle/>
          <a:p>
            <a:r>
              <a:rPr lang="ru-RU" sz="2800"/>
              <a:t>К</a:t>
            </a:r>
            <a:r>
              <a:rPr lang="ru-RU" sz="1600"/>
              <a:t>аждый художник по своему относится к героям книги, и это отражается в его рисунках Когда автор рассказывает о прошлом , художник изучает ту эпоху, о которой идет речь. 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235825" y="2781300"/>
            <a:ext cx="1368425" cy="3305175"/>
          </a:xfrm>
        </p:spPr>
        <p:txBody>
          <a:bodyPr/>
          <a:lstStyle/>
          <a:p>
            <a:endParaRPr lang="ru-RU" sz="2400"/>
          </a:p>
        </p:txBody>
      </p:sp>
      <p:pic>
        <p:nvPicPr>
          <p:cNvPr id="91142" name="Picture 6" descr="100_33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2060575"/>
            <a:ext cx="3240088" cy="4248150"/>
          </a:xfrm>
          <a:prstGeom prst="rect">
            <a:avLst/>
          </a:prstGeom>
          <a:noFill/>
        </p:spPr>
      </p:pic>
      <p:pic>
        <p:nvPicPr>
          <p:cNvPr id="91143" name="Picture 7" descr="100_33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2060575"/>
            <a:ext cx="3097212" cy="4392613"/>
          </a:xfrm>
          <a:prstGeom prst="rect">
            <a:avLst/>
          </a:prstGeom>
          <a:noFill/>
        </p:spPr>
      </p:pic>
      <p:sp>
        <p:nvSpPr>
          <p:cNvPr id="91144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708400" y="5805488"/>
            <a:ext cx="71438" cy="498475"/>
          </a:xfrm>
        </p:spPr>
        <p:txBody>
          <a:bodyPr/>
          <a:lstStyle/>
          <a:p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1" name="AutoShap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О</a:t>
            </a:r>
            <a:r>
              <a:rPr lang="ru-RU" sz="1600"/>
              <a:t>н ходит по музеям , роется в книгах, чтобы узнать , как одевались тогда люди, какие строили дома, какую мебель ставили в доме. Все , что художнику придется нарисовать , он должен знать очень точно.</a:t>
            </a:r>
          </a:p>
        </p:txBody>
      </p:sp>
      <p:sp>
        <p:nvSpPr>
          <p:cNvPr id="8398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5435600" y="2636838"/>
            <a:ext cx="2808288" cy="3508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400" b="1"/>
              <a:t>По месту, занимаемому в книге , иллюстрация делится на</a:t>
            </a:r>
            <a:r>
              <a:rPr lang="ru-RU" sz="1400"/>
              <a:t> </a:t>
            </a:r>
            <a:r>
              <a:rPr lang="ru-RU" sz="1400" b="1" u="sng"/>
              <a:t>разворотные </a:t>
            </a:r>
            <a:r>
              <a:rPr lang="ru-RU" sz="1400" b="1"/>
              <a:t>( они помещаются на двух страницах), </a:t>
            </a:r>
            <a:r>
              <a:rPr lang="ru-RU" sz="1400" b="1" u="sng"/>
              <a:t>страничные</a:t>
            </a:r>
            <a:r>
              <a:rPr lang="ru-RU" sz="1400" b="1"/>
              <a:t> (полосные),   </a:t>
            </a:r>
            <a:r>
              <a:rPr lang="ru-RU" sz="1400" b="1" u="sng"/>
              <a:t>полуполосные </a:t>
            </a:r>
            <a:r>
              <a:rPr lang="ru-RU" sz="1400" b="1"/>
              <a:t> и мелкие. Иллюстрации, окруженные текстом с двух или более сторон текстом, называются оборотными. </a:t>
            </a:r>
          </a:p>
          <a:p>
            <a:pPr>
              <a:lnSpc>
                <a:spcPct val="80000"/>
              </a:lnSpc>
            </a:pPr>
            <a:r>
              <a:rPr lang="ru-RU" sz="1400" b="1"/>
              <a:t>Своеобразие иллюстрации в том, что она не самостоятельна по сюжету. Художник как бы помогает автору, делает зримым его образы, идеи.</a:t>
            </a:r>
          </a:p>
        </p:txBody>
      </p:sp>
      <p:pic>
        <p:nvPicPr>
          <p:cNvPr id="83979" name="Picture 11" descr="100_33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349500"/>
            <a:ext cx="3313112" cy="424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/>
              <a:t>Работая над иллюстрацией , художник решает самые разнообразные профессиональные проблемы: композиционной организации, декоративности, эмоциональной выразительности, стилистического соответствия духу литературного произведения.</a:t>
            </a:r>
          </a:p>
        </p:txBody>
      </p:sp>
      <p:pic>
        <p:nvPicPr>
          <p:cNvPr id="98308" name="Picture 4" descr="100_33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276475"/>
            <a:ext cx="3155950" cy="4221163"/>
          </a:xfrm>
          <a:prstGeom prst="rect">
            <a:avLst/>
          </a:prstGeom>
          <a:noFill/>
        </p:spPr>
      </p:pic>
      <p:pic>
        <p:nvPicPr>
          <p:cNvPr id="98309" name="Picture 5" descr="100_329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113338" y="2276475"/>
            <a:ext cx="3049587" cy="41560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98575"/>
          </a:xfrm>
        </p:spPr>
        <p:txBody>
          <a:bodyPr/>
          <a:lstStyle/>
          <a:p>
            <a:r>
              <a:rPr lang="ru-RU" sz="2400"/>
              <a:t>К</a:t>
            </a:r>
            <a:r>
              <a:rPr lang="ru-RU" sz="1600"/>
              <a:t>нижная иллюстрация- часть книги. Художник должен учитывать вид издания, формат, соседство со шрифтовой полосой, наличие графических украшений, чтобы найти гармоническое решение, создать художественный образ иллюстрированной книги.</a:t>
            </a:r>
          </a:p>
        </p:txBody>
      </p:sp>
      <p:pic>
        <p:nvPicPr>
          <p:cNvPr id="99332" name="Picture 4" descr="100_330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2492375"/>
            <a:ext cx="3168650" cy="39401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Задание</a:t>
            </a:r>
            <a:r>
              <a:rPr lang="ru-RU" sz="2000"/>
              <a:t>:выполнить иллюстрации различных видов для своей книги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183</TotalTime>
  <Words>316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Капсулы</vt:lpstr>
      <vt:lpstr>Иллюстрация твоей книжки</vt:lpstr>
      <vt:lpstr>Когда мы открываем книгу, то словно попадаем в иной мир. Мы видим рисунки , на которых оживают герой книг, рисунки , где происходят описанные события. И все о чем рассказывает автор, как бы делается ближе на , понятнее.</vt:lpstr>
      <vt:lpstr>Рисунки ,которые сопровождают текст ,называются иллюстрацией Появилась иллюстрация и сопровождала книгу с самых древних времен. Как же художник создает их?</vt:lpstr>
      <vt:lpstr>Прежде всего он читает рукопись будущей книги. так он мысленно знакомится с героями повести, рассказа или романа. Самое главное - это понять их характеры, представить себе их лица , фигуры, их манеры и жесты, проникнутся духом произведения.</vt:lpstr>
      <vt:lpstr>Каждый художник по своему относится к героям книги, и это отражается в его рисунках Когда автор рассказывает о прошлом , художник изучает ту эпоху, о которой идет речь. </vt:lpstr>
      <vt:lpstr>Он ходит по музеям , роется в книгах, чтобы узнать , как одевались тогда люди, какие строили дома, какую мебель ставили в доме. Все , что художнику придется нарисовать , он должен знать очень точно.</vt:lpstr>
      <vt:lpstr>Работая над иллюстрацией , художник решает самые разнообразные профессиональные проблемы: композиционной организации, декоративности, эмоциональной выразительности, стилистического соответствия духу литературного произведения.</vt:lpstr>
      <vt:lpstr>Книжная иллюстрация- часть книги. Художник должен учитывать вид издания, формат, соседство со шрифтовой полосой, наличие графических украшений, чтобы найти гармоническое решение, создать художественный образ иллюстрированной книги.</vt:lpstr>
      <vt:lpstr>Задание:выполнить иллюстрации различных видов для своей книги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Иллюстрация твоей книжки</dc:title>
  <dc:creator>Admin</dc:creator>
  <cp:lastModifiedBy>Алексей</cp:lastModifiedBy>
  <cp:revision>6</cp:revision>
  <dcterms:created xsi:type="dcterms:W3CDTF">2011-08-07T11:53:00Z</dcterms:created>
  <dcterms:modified xsi:type="dcterms:W3CDTF">2014-10-07T16:45:25Z</dcterms:modified>
</cp:coreProperties>
</file>