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E4C92DE0-8822-412C-8AF9-0C3EF079A15C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FC7C6EE8-03EE-4477-8B8C-441407F7A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692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2DE0-8822-412C-8AF9-0C3EF079A15C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6EE8-03EE-4477-8B8C-441407F7A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035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4C92DE0-8822-412C-8AF9-0C3EF079A15C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C7C6EE8-03EE-4477-8B8C-441407F7A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642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4C92DE0-8822-412C-8AF9-0C3EF079A15C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C7C6EE8-03EE-4477-8B8C-441407F7AD3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4246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4C92DE0-8822-412C-8AF9-0C3EF079A15C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C7C6EE8-03EE-4477-8B8C-441407F7A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801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2DE0-8822-412C-8AF9-0C3EF079A15C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6EE8-03EE-4477-8B8C-441407F7A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761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2DE0-8822-412C-8AF9-0C3EF079A15C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6EE8-03EE-4477-8B8C-441407F7A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2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2DE0-8822-412C-8AF9-0C3EF079A15C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6EE8-03EE-4477-8B8C-441407F7A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599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4C92DE0-8822-412C-8AF9-0C3EF079A15C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C7C6EE8-03EE-4477-8B8C-441407F7A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579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2DE0-8822-412C-8AF9-0C3EF079A15C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6EE8-03EE-4477-8B8C-441407F7A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413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4C92DE0-8822-412C-8AF9-0C3EF079A15C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C7C6EE8-03EE-4477-8B8C-441407F7A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896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2DE0-8822-412C-8AF9-0C3EF079A15C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6EE8-03EE-4477-8B8C-441407F7A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341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2DE0-8822-412C-8AF9-0C3EF079A15C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6EE8-03EE-4477-8B8C-441407F7A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375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2DE0-8822-412C-8AF9-0C3EF079A15C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6EE8-03EE-4477-8B8C-441407F7A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78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2DE0-8822-412C-8AF9-0C3EF079A15C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6EE8-03EE-4477-8B8C-441407F7A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607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2DE0-8822-412C-8AF9-0C3EF079A15C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6EE8-03EE-4477-8B8C-441407F7A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45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2DE0-8822-412C-8AF9-0C3EF079A15C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6EE8-03EE-4477-8B8C-441407F7A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595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92DE0-8822-412C-8AF9-0C3EF079A15C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C6EE8-03EE-4477-8B8C-441407F7A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1233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721217"/>
            <a:ext cx="9448800" cy="2907284"/>
          </a:xfrm>
        </p:spPr>
        <p:txBody>
          <a:bodyPr>
            <a:normAutofit/>
          </a:bodyPr>
          <a:lstStyle/>
          <a:p>
            <a:pPr algn="ctr"/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Рисование ЛЕБЕДЯ</a:t>
            </a:r>
            <a:endParaRPr lang="ru-RU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r"/>
            <a:endParaRPr lang="ru-RU" i="1" dirty="0" smtClean="0"/>
          </a:p>
          <a:p>
            <a:pPr algn="r"/>
            <a:r>
              <a:rPr lang="ru-RU" i="1" dirty="0" smtClean="0"/>
              <a:t>Учитель: Фишкова С.Н.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006772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5763" y="0"/>
            <a:ext cx="10630437" cy="2949262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Лебедь </a:t>
            </a:r>
            <a:r>
              <a:rPr lang="ru-RU" sz="3600" b="1" dirty="0"/>
              <a:t>очень красивая птица. Его красивые широкие крылья и особенно тонкая изящная шея подчеркивают благородную грацию этой птице. </a:t>
            </a:r>
          </a:p>
        </p:txBody>
      </p:sp>
      <p:pic>
        <p:nvPicPr>
          <p:cNvPr id="1026" name="Picture 2" descr="Как нарисовать лебедя поэтапно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690" y="2845984"/>
            <a:ext cx="4765183" cy="364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717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Начальные контуры лебедя</a:t>
            </a:r>
          </a:p>
        </p:txBody>
      </p:sp>
      <p:pic>
        <p:nvPicPr>
          <p:cNvPr id="2050" name="Picture 2" descr="Как нарисовать лебедя, шаг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839" y="2498501"/>
            <a:ext cx="5679584" cy="390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364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Контуры крыльев лебедя</a:t>
            </a:r>
          </a:p>
        </p:txBody>
      </p:sp>
      <p:pic>
        <p:nvPicPr>
          <p:cNvPr id="3074" name="Picture 2" descr="Как нарисовать лебедя, шаг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023" y="2279561"/>
            <a:ext cx="5692462" cy="405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688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b="1" dirty="0"/>
              <a:t>Рисуем изящную шею лебедя</a:t>
            </a:r>
          </a:p>
        </p:txBody>
      </p:sp>
      <p:pic>
        <p:nvPicPr>
          <p:cNvPr id="4098" name="Picture 2" descr="Как нарисовать лебедя, шаг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417" y="2279561"/>
            <a:ext cx="5962918" cy="397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950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Рисуем крылья лебедя</a:t>
            </a:r>
          </a:p>
        </p:txBody>
      </p:sp>
      <p:pic>
        <p:nvPicPr>
          <p:cNvPr id="5122" name="Picture 2" descr="Как нарисовать лебедя, шаг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238" y="2253803"/>
            <a:ext cx="5957553" cy="409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904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Заключительный этап рисунка лебедя</a:t>
            </a:r>
          </a:p>
        </p:txBody>
      </p:sp>
      <p:pic>
        <p:nvPicPr>
          <p:cNvPr id="6146" name="Picture 2" descr="Как нарисовать лебедя, шаг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267" y="2202287"/>
            <a:ext cx="6336406" cy="408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359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764372"/>
            <a:ext cx="8610600" cy="2390951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/>
              <a:t>Белые лебеди, Бога посланники,</a:t>
            </a:r>
            <a:br>
              <a:rPr lang="ru-RU" sz="3100" b="1" dirty="0"/>
            </a:br>
            <a:r>
              <a:rPr lang="ru-RU" sz="3100" b="1" dirty="0"/>
              <a:t>Вестники радостных дней.</a:t>
            </a:r>
            <a:br>
              <a:rPr lang="ru-RU" sz="3100" b="1" dirty="0"/>
            </a:br>
            <a:r>
              <a:rPr lang="ru-RU" sz="3100" b="1" dirty="0"/>
              <a:t>Счастьем наполнили вечные странники</a:t>
            </a:r>
            <a:br>
              <a:rPr lang="ru-RU" sz="3100" b="1" dirty="0"/>
            </a:br>
            <a:r>
              <a:rPr lang="ru-RU" sz="3100" b="1" dirty="0"/>
              <a:t>Души обычных людей</a:t>
            </a:r>
            <a:r>
              <a:rPr lang="ru-RU" dirty="0"/>
              <a:t>.</a:t>
            </a:r>
          </a:p>
        </p:txBody>
      </p:sp>
      <p:pic>
        <p:nvPicPr>
          <p:cNvPr id="7170" name="Picture 2" descr="http://www.artleo.com/pic/201205/1024x768/artleo.com-248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403" y="3155323"/>
            <a:ext cx="4726546" cy="321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684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</a:t>
            </a:r>
            <a:br>
              <a:rPr lang="ru-RU" dirty="0" smtClean="0"/>
            </a:br>
            <a:r>
              <a:rPr lang="ru-RU" dirty="0" smtClean="0"/>
              <a:t>ЗА ВНИМАНИЕ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81847"/>
            <a:ext cx="9448800" cy="901521"/>
          </a:xfrm>
        </p:spPr>
        <p:txBody>
          <a:bodyPr/>
          <a:lstStyle/>
          <a:p>
            <a:pPr algn="r"/>
            <a:r>
              <a:rPr lang="ru-RU" b="1" i="1" dirty="0" smtClean="0"/>
              <a:t>2014 ГОД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303369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TC104033937[[fn=След самолета]]</Template>
  <TotalTime>20</TotalTime>
  <Words>54</Words>
  <Application>Microsoft Office PowerPoint</Application>
  <PresentationFormat>Широкоэкранный</PresentationFormat>
  <Paragraphs>12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След самолета</vt:lpstr>
      <vt:lpstr>Рисование ЛЕБЕДЯ</vt:lpstr>
      <vt:lpstr>Лебедь очень красивая птица. Его красивые широкие крылья и особенно тонкая изящная шея подчеркивают благородную грацию этой птице. </vt:lpstr>
      <vt:lpstr>Начальные контуры лебедя</vt:lpstr>
      <vt:lpstr>Контуры крыльев лебедя</vt:lpstr>
      <vt:lpstr> Рисуем изящную шею лебедя</vt:lpstr>
      <vt:lpstr>Рисуем крылья лебедя</vt:lpstr>
      <vt:lpstr>Заключительный этап рисунка лебедя</vt:lpstr>
      <vt:lpstr>Белые лебеди, Бога посланники, Вестники радостных дней. Счастьем наполнили вечные странники Души обычных людей.</vt:lpstr>
      <vt:lpstr>СПАСИБО 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Рисование птицы</dc:title>
  <dc:creator>Светлана Фишкова</dc:creator>
  <cp:lastModifiedBy>Светлана Фишкова</cp:lastModifiedBy>
  <cp:revision>3</cp:revision>
  <dcterms:created xsi:type="dcterms:W3CDTF">2014-10-22T18:13:25Z</dcterms:created>
  <dcterms:modified xsi:type="dcterms:W3CDTF">2014-10-22T18:33:38Z</dcterms:modified>
</cp:coreProperties>
</file>