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70" r:id="rId3"/>
    <p:sldId id="271" r:id="rId4"/>
    <p:sldId id="266" r:id="rId5"/>
    <p:sldId id="268" r:id="rId6"/>
    <p:sldId id="27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CCFF"/>
    <a:srgbClr val="FF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E574A-F64E-48BB-8319-F06A08CB7452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2766-B6BE-477D-9761-9A33DC812D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E574A-F64E-48BB-8319-F06A08CB7452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2766-B6BE-477D-9761-9A33DC812D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E574A-F64E-48BB-8319-F06A08CB7452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2766-B6BE-477D-9761-9A33DC812D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E574A-F64E-48BB-8319-F06A08CB7452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2766-B6BE-477D-9761-9A33DC812D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E574A-F64E-48BB-8319-F06A08CB7452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2766-B6BE-477D-9761-9A33DC812D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E574A-F64E-48BB-8319-F06A08CB7452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2766-B6BE-477D-9761-9A33DC812D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E574A-F64E-48BB-8319-F06A08CB7452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2766-B6BE-477D-9761-9A33DC812D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E574A-F64E-48BB-8319-F06A08CB7452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2766-B6BE-477D-9761-9A33DC812D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E574A-F64E-48BB-8319-F06A08CB7452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2766-B6BE-477D-9761-9A33DC812D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E574A-F64E-48BB-8319-F06A08CB7452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2766-B6BE-477D-9761-9A33DC812D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E574A-F64E-48BB-8319-F06A08CB7452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2766-B6BE-477D-9761-9A33DC812D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E574A-F64E-48BB-8319-F06A08CB7452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B2766-B6BE-477D-9761-9A33DC812D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2233661-0bf3c6f8416ab8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9" name="Рисунок 18" descr="2233661-0bf3c6f8416ab8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1914525"/>
            <a:ext cx="4572000" cy="3028950"/>
          </a:xfrm>
          <a:prstGeom prst="rect">
            <a:avLst/>
          </a:prstGeom>
        </p:spPr>
      </p:pic>
      <p:pic>
        <p:nvPicPr>
          <p:cNvPr id="18" name="Рисунок 17" descr="2233661-0bf3c6f8416ab8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1914525"/>
            <a:ext cx="4572000" cy="30289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526934" y="764704"/>
            <a:ext cx="66454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0000"/>
                </a:solidFill>
                <a:latin typeface="Vera Crouz" pitchFamily="2" charset="0"/>
                <a:cs typeface="MV Boli" pitchFamily="2" charset="0"/>
              </a:rPr>
              <a:t>Поэтапное </a:t>
            </a:r>
          </a:p>
          <a:p>
            <a:pPr algn="ctr"/>
            <a:r>
              <a:rPr lang="ru-RU" sz="9600" dirty="0" smtClean="0">
                <a:solidFill>
                  <a:srgbClr val="FF0000"/>
                </a:solidFill>
                <a:latin typeface="Vera Crouz" pitchFamily="2" charset="0"/>
                <a:cs typeface="MV Boli" pitchFamily="2" charset="0"/>
              </a:rPr>
              <a:t>рисование </a:t>
            </a:r>
          </a:p>
          <a:p>
            <a:pPr algn="ctr"/>
            <a:r>
              <a:rPr lang="ru-RU" sz="9600" dirty="0" smtClean="0">
                <a:solidFill>
                  <a:srgbClr val="FF0000"/>
                </a:solidFill>
                <a:latin typeface="Vera Crouz" pitchFamily="2" charset="0"/>
                <a:cs typeface="MV Boli" pitchFamily="2" charset="0"/>
              </a:rPr>
              <a:t>бабочки</a:t>
            </a:r>
            <a:endParaRPr lang="ru-RU" sz="11500" dirty="0">
              <a:solidFill>
                <a:srgbClr val="FF0000"/>
              </a:solidFill>
              <a:latin typeface="Vera Crouz" pitchFamily="2" charset="0"/>
              <a:cs typeface="MV Boli" pitchFamily="2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82815" y="0"/>
            <a:ext cx="184731" cy="461665"/>
          </a:xfrm>
          <a:prstGeom prst="rect">
            <a:avLst/>
          </a:prstGeom>
          <a:noFill/>
          <a:ln>
            <a:solidFill>
              <a:schemeClr val="bg1">
                <a:alpha val="0"/>
              </a:schemeClr>
            </a:solidFill>
          </a:ln>
        </p:spPr>
        <p:txBody>
          <a:bodyPr wrap="none">
            <a:spAutoFit/>
          </a:bodyPr>
          <a:lstStyle/>
          <a:p>
            <a:endParaRPr lang="ru-RU" sz="2400" b="1" dirty="0" smtClean="0">
              <a:solidFill>
                <a:schemeClr val="bg1"/>
              </a:solidFill>
              <a:latin typeface="Vera Crouz" pitchFamily="2" charset="0"/>
            </a:endParaRPr>
          </a:p>
        </p:txBody>
      </p:sp>
      <p:pic>
        <p:nvPicPr>
          <p:cNvPr id="12" name="Picture 5" descr="C:\Users\Ольга\Downloads\64174957_1284819755_12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6200000">
            <a:off x="-2480592" y="3496816"/>
            <a:ext cx="1978025" cy="2130425"/>
          </a:xfrm>
          <a:prstGeom prst="rect">
            <a:avLst/>
          </a:prstGeom>
          <a:noFill/>
        </p:spPr>
      </p:pic>
      <p:pic>
        <p:nvPicPr>
          <p:cNvPr id="16" name="Picture 2" descr="C:\Users\Ольга\Downloads\64174953_1284819692_11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0800000">
            <a:off x="-1021557" y="6858000"/>
            <a:ext cx="2043113" cy="1960563"/>
          </a:xfrm>
          <a:prstGeom prst="rect">
            <a:avLst/>
          </a:prstGeom>
          <a:noFill/>
        </p:spPr>
      </p:pic>
      <p:pic>
        <p:nvPicPr>
          <p:cNvPr id="17" name="Picture 2" descr="C:\Users\Ольга\Downloads\74480919_babochkaletit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1235088">
            <a:off x="-1682369" y="5403943"/>
            <a:ext cx="1693276" cy="1595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6" dur="250" autoRev="1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250" autoRev="1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11111E-6 3.33333E-6 C 0.01753 -0.01528 -0.00955 0.0081 0.01163 -0.0088 C 0.01892 -0.01459 0.02378 -0.02107 0.0316 -0.02431 C 0.04028 -0.03195 0.05816 -0.04167 0.06823 -0.04445 C 0.08715 -0.04375 0.10608 -0.04422 0.125 -0.04213 C 0.1276 -0.0419 0.12934 -0.03889 0.1316 -0.03773 C 0.14792 -0.02963 0.16458 -0.01644 0.1816 -0.01111 C 0.18646 -0.00417 0.19358 -0.00186 0.2 0.00231 C 0.21476 0.01227 0.23177 0.02361 0.24826 0.02685 C 0.25799 0.03078 0.2783 0.03333 0.2783 0.03356 C 0.28385 0.03588 0.28889 0.03865 0.29496 0.03796 C 0.29844 0.0375 0.30174 0.03495 0.30503 0.03333 C 0.31302 0.02963 0.32187 0.02731 0.33003 0.02453 C 0.33733 0.01805 0.34323 0.01273 0.35156 0.00902 C 0.35677 0.00231 0.35989 -0.00556 0.36667 -0.0088 C 0.37222 -0.02014 0.375 -0.0257 0.38333 -0.03334 C 0.38507 -0.04074 0.38837 -0.04445 0.39167 -0.05093 C 0.39601 -0.06852 0.39323 -0.06135 0.40156 -0.07778 C 0.4026 -0.0801 0.40503 -0.08426 0.40503 -0.08403 C 0.40677 -0.09445 0.40781 -0.10371 0.41337 -0.11111 C 0.41684 -0.12547 0.42205 -0.13843 0.4283 -0.15093 C 0.42934 -0.15301 0.42917 -0.15556 0.43003 -0.15764 C 0.43628 -0.17246 0.43733 -0.17176 0.4467 -0.18426 C 0.44792 -0.18588 0.44861 -0.18797 0.45 -0.18889 C 0.45226 -0.19028 0.45469 -0.19144 0.4566 -0.19329 C 0.4592 -0.19584 0.46076 -0.19954 0.46337 -0.20209 C 0.46424 -0.20278 0.47239 -0.20602 0.47326 -0.20648 C 0.48055 -0.20973 0.4875 -0.21297 0.49496 -0.21551 C 0.5033 -0.21482 0.51163 -0.21459 0.51996 -0.2132 C 0.52448 -0.2125 0.53333 -0.2088 0.53333 -0.20857 C 0.55017 -0.1963 0.56753 -0.18357 0.58663 -0.17986 C 0.61076 -0.16389 0.63542 -0.15926 0.66163 -0.15324 C 0.67378 -0.15394 0.68611 -0.1544 0.69826 -0.15556 C 0.71007 -0.15672 0.7191 -0.16875 0.73003 -0.17315 C 0.7342 -0.18148 0.74045 -0.18773 0.7467 -0.19329 C 0.75035 -0.2007 0.75469 -0.20371 0.75833 -0.21111 C 0.76042 -0.22014 0.76441 -0.22361 0.76667 -0.23334 C 0.77014 -0.24861 0.77153 -0.26181 0.7783 -0.27547 C 0.78038 -0.28866 0.78281 -0.2963 0.78663 -0.3088 C 0.7875 -0.31158 0.78733 -0.31505 0.78837 -0.3176 C 0.78906 -0.31945 0.7908 -0.32037 0.79167 -0.32223 C 0.79305 -0.325 0.7941 -0.32801 0.79496 -0.33102 C 0.79983 -0.34931 0.80382 -0.36806 0.80833 -0.38658 C 0.81163 -0.39977 0.8125 -0.41505 0.81823 -0.42662 C 0.82049 -0.43797 0.82448 -0.44723 0.8283 -0.45764 C 0.82986 -0.46181 0.82986 -0.4669 0.8316 -0.47107 C 0.83385 -0.47662 0.84288 -0.49306 0.8467 -0.49769 C 0.85521 -0.50764 0.86424 -0.50996 0.875 -0.5132 C 0.88889 -0.5125 0.90278 -0.5132 0.91667 -0.51111 C 0.91875 -0.51088 0.91996 -0.50764 0.9217 -0.50648 C 0.93142 -0.5 0.94253 -0.49167 0.9533 -0.48889 C 0.9776 -0.47176 0.99687 -0.47338 1.025 -0.47107 C 1.02812 -0.47176 1.03802 -0.47338 1.04167 -0.47547 C 1.04358 -0.47662 1.04496 -0.47871 1.0467 -0.47986 C 1.04826 -0.48079 1.05 -0.48148 1.05156 -0.48218 C 1.05555 -0.4875 1.06042 -0.49144 1.06337 -0.49769 C 1.06562 -0.50209 1.06771 -0.50672 1.06996 -0.51111 C 1.07083 -0.51297 1.07066 -0.51574 1.0717 -0.5176 C 1.07413 -0.52176 1.08003 -0.52871 1.08003 -0.52848 C 1.08229 -0.53843 1.08524 -0.54537 1.08993 -0.55301 C 1.09271 -0.56713 1.09045 -0.55949 1.09826 -0.57547 L 1.09826 -0.57523 C 1.10243 -0.58936 1.10555 -0.60093 1.11163 -0.6132 C 1.11354 -0.62315 1.11597 -0.63496 1.1217 -0.64213 C 1.12413 -0.65973 1.13073 -0.66204 1.13837 -0.67547 C 1.1408 -0.67963 1.14271 -0.68449 1.14496 -0.68889 C 1.14948 -0.69792 1.1618 -0.70834 1.16823 -0.71551 C 1.17465 -0.72269 1.17656 -0.72616 1.18489 -0.72871 C 1.19479 -0.7419 1.20417 -0.7426 1.21823 -0.74445 C 1.24965 -0.74283 1.28194 -0.73773 1.31337 -0.74213 C 1.31562 -0.74283 1.31788 -0.74306 1.31996 -0.74445 C 1.32361 -0.74676 1.33003 -0.75324 1.33003 -0.75301 C 1.33108 -0.75556 1.33194 -0.75811 1.33333 -0.75996 C 1.33472 -0.76181 1.33715 -0.76227 1.33837 -0.76436 C 1.34271 -0.77176 1.33733 -0.77107 1.34167 -0.77107 " pathEditMode="relative" rAng="0" ptsTypes="ffffffffffffffffffffffffffffffffffffffffffffffffffffffffffffFfffffffffffffA">
                                      <p:cBhvr>
                                        <p:cTn id="1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" y="-36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46945E-18 4.44444E-6 C 0.00174 -0.00139 0.00382 -0.00232 0.00503 -0.0044 C 0.00608 -0.00625 0.00573 -0.00903 0.0066 -0.01111 C 0.0092 -0.01806 0.01267 -0.02569 0.01667 -0.03125 C 0.01997 -0.04815 0.02847 -0.05857 0.03507 -0.07338 C 0.04201 -0.08935 0.04861 -0.10255 0.05833 -0.11551 C 0.06458 -0.12384 0.06962 -0.13426 0.0783 -0.13773 C 0.08247 -0.14352 0.08594 -0.14653 0.09167 -0.14884 C 0.09809 -0.15787 0.11545 -0.16412 0.125 -0.16458 C 0.15226 -0.16597 0.17934 -0.16597 0.2066 -0.16667 C 0.20885 -0.16736 0.21111 -0.16806 0.21337 -0.16898 C 0.2151 -0.16968 0.21667 -0.17037 0.2184 -0.17107 C 0.22274 -0.17269 0.2316 -0.17569 0.2316 -0.17569 C 0.24444 -0.18704 0.23767 -0.18357 0.25174 -0.18681 C 0.25694 -0.1919 0.26128 -0.19769 0.26667 -0.20232 C 0.26771 -0.20463 0.26858 -0.20718 0.26997 -0.20903 C 0.27135 -0.21088 0.27378 -0.21134 0.275 -0.21343 C 0.28455 -0.22917 0.26736 -0.21157 0.2816 -0.22454 C 0.28594 -0.2412 0.27969 -0.22037 0.28837 -0.23773 C 0.2967 -0.25463 0.28281 -0.23542 0.2934 -0.24884 C 0.29514 -0.25857 0.29757 -0.26528 0.30174 -0.27338 C 0.30365 -0.29005 0.30781 -0.30602 0.31163 -0.32222 C 0.31545 -0.35579 0.32465 -0.38773 0.33837 -0.41551 C 0.34201 -0.42315 0.35122 -0.42755 0.3566 -0.43333 C 0.36892 -0.4463 0.38368 -0.45949 0.4 -0.46227 C 0.44635 -0.46991 0.49323 -0.46574 0.53993 -0.46667 C 0.54948 -0.47292 0.55885 -0.47824 0.5684 -0.48449 C 0.58264 -0.50417 0.56163 -0.47708 0.5816 -0.4956 C 0.58889 -0.50232 0.59115 -0.51019 0.5967 -0.51782 C 0.59861 -0.52037 0.60139 -0.52199 0.6033 -0.52454 C 0.60469 -0.52639 0.60538 -0.52917 0.6066 -0.53125 C 0.60816 -0.53357 0.6099 -0.53565 0.61163 -0.53773 C 0.61563 -0.55324 0.61007 -0.53611 0.6184 -0.54884 C 0.62101 -0.55278 0.62274 -0.55787 0.625 -0.56227 C 0.6276 -0.56759 0.63177 -0.5713 0.63507 -0.57569 C 0.63785 -0.5794 0.63941 -0.58449 0.64167 -0.58889 C 0.64566 -0.59676 0.65295 -0.60093 0.6566 -0.60903 C 0.66372 -0.625 0.67309 -0.63681 0.68333 -0.64884 C 0.68785 -0.65417 0.69253 -0.65903 0.6967 -0.66458 C 0.69861 -0.66713 0.69965 -0.67107 0.70174 -0.67338 C 0.70365 -0.67546 0.70625 -0.67593 0.70833 -0.67778 C 0.71128 -0.68056 0.71372 -0.68426 0.71667 -0.68681 C 0.72101 -0.69028 0.73837 -0.69653 0.7434 -0.69792 C 0.78212 -0.69676 0.82188 -0.69861 0.86007 -0.68681 C 0.88003 -0.68819 0.90017 -0.68773 0.91997 -0.6912 C 0.92188 -0.69167 0.92205 -0.69583 0.92326 -0.69792 C 0.92743 -0.70486 0.93194 -0.71157 0.93663 -0.71782 C 0.94045 -0.73333 0.94618 -0.74792 0.95174 -0.76227 C 0.95677 -0.77546 0.95955 -0.79074 0.96337 -0.8044 C 0.96701 -0.81713 0.96615 -0.81042 0.9717 -0.82222 C 0.98628 -0.85347 0.96684 -0.81435 0.97674 -0.83773 C 0.98576 -0.85926 0.99809 -0.87801 1.0066 -0.9 C 1.01319 -0.91713 1.0224 -0.93009 1.03333 -0.94236 C 1.03559 -0.94491 1.0401 -0.95208 1.0434 -0.95347 C 1.04722 -0.95509 1.05122 -0.95486 1.05503 -0.95556 C 1.10503 -0.95417 1.1184 -0.95602 1.15503 -0.94884 C 1.16111 -0.95046 1.16736 -0.95093 1.17326 -0.95347 C 1.17569 -0.9544 1.17899 -0.96273 1.18003 -0.96458 C 1.18403 -0.97199 1.18958 -0.9794 1.1934 -0.98681 C 1.19688 -0.99375 1.19896 -1.00046 1.2033 -1.00671 " pathEditMode="relative" ptsTypes="fffffffffffffffffffffffffffffffffffffffffffffffffffffffffffA">
                                      <p:cBhvr>
                                        <p:cTn id="1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repeatCount="indefinite" accel="50000" decel="50000" fill="hold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-1.48148E-6 C 0.00781 -0.01412 0.01267 -0.0294 0.02344 -0.04005 C 0.0283 -0.05278 0.03194 -0.05255 0.03837 -0.06227 C 0.0493 -0.07917 0.03958 -0.07338 0.05 -0.07778 C 0.05607 -0.0838 0.05972 -0.08588 0.06667 -0.08889 C 0.08055 -0.10093 0.10121 -0.09907 0.11667 -0.1 C 0.15208 -0.10208 0.18976 -0.10324 0.225 -0.1044 C 0.23108 -0.10718 0.23594 -0.11181 0.24167 -0.11551 C 0.24774 -0.11968 0.24618 -0.11551 0.25173 -0.12222 C 0.25642 -0.12778 0.26163 -0.1331 0.2651 -0.14005 C 0.26614 -0.14236 0.26684 -0.14514 0.2684 -0.14676 C 0.26979 -0.14815 0.2717 -0.14815 0.27344 -0.14884 C 0.27708 -0.16412 0.27205 -0.1463 0.28003 -0.16227 C 0.28108 -0.16412 0.2809 -0.1669 0.28177 -0.16898 C 0.2842 -0.17569 0.28611 -0.17708 0.2901 -0.18218 C 0.29236 -0.1919 0.29548 -0.20116 0.30173 -0.20671 C 0.30226 -0.20972 0.30226 -0.21273 0.3033 -0.21551 C 0.30503 -0.22037 0.31007 -0.22894 0.31007 -0.22894 C 0.31441 -0.24769 0.30816 -0.22477 0.3151 -0.24005 C 0.31597 -0.24213 0.3158 -0.24468 0.31667 -0.24676 C 0.32882 -0.27593 0.31892 -0.25046 0.32673 -0.26458 C 0.33802 -0.28495 0.35156 -0.30463 0.36996 -0.31343 C 0.37726 -0.32315 0.38698 -0.32685 0.3967 -0.33125 C 0.44757 -0.35463 0.42552 -0.34236 0.525 -0.34444 C 0.53489 -0.34792 0.54375 -0.35324 0.5533 -0.35787 C 0.55937 -0.36551 0.56632 -0.37384 0.57344 -0.38009 C 0.57743 -0.38843 0.58489 -0.39653 0.5901 -0.4044 C 0.59271 -0.40833 0.59844 -0.41551 0.59844 -0.41551 C 0.60139 -0.42778 0.60798 -0.43819 0.61337 -0.44884 C 0.61545 -0.45301 0.61632 -0.4581 0.6184 -0.46227 C 0.62222 -0.47847 0.61719 -0.45926 0.62344 -0.47569 C 0.62639 -0.48333 0.62639 -0.49051 0.63003 -0.49792 C 0.63316 -0.51389 0.62969 -0.50023 0.63507 -0.51343 C 0.64028 -0.52639 0.64132 -0.53681 0.64983 -0.54444 C 0.6533 -0.55694 0.65937 -0.56296 0.66649 -0.57107 C 0.68455 -0.59074 0.69305 -0.59491 0.71667 -0.59792 C 0.72899 -0.60301 0.74236 -0.60208 0.75503 -0.6044 C 0.79705 -0.60324 0.83108 -0.59977 0.8717 -0.60232 C 0.88333 -0.60602 0.89601 -0.61296 0.90677 -0.62014 C 0.91163 -0.62338 0.91545 -0.62917 0.91996 -0.63333 C 0.92726 -0.64745 0.91927 -0.63357 0.9283 -0.64444 C 0.93177 -0.64861 0.93837 -0.65787 0.93837 -0.65787 C 0.94219 -0.67732 0.9368 -0.65787 0.94496 -0.67107 C 0.94653 -0.67361 0.94705 -0.67732 0.94844 -0.68009 C 0.94983 -0.68264 0.95191 -0.68426 0.9533 -0.68681 C 0.95469 -0.68958 0.95555 -0.69282 0.95677 -0.6956 C 0.96719 -0.71921 0.97795 -0.74282 0.9901 -0.76458 C 0.99878 -0.77986 1.00503 -0.7956 1.0151 -0.80903 C 1.01858 -0.82338 1.01371 -0.80903 1.0217 -0.81782 C 1.03038 -0.82732 1.02726 -0.83241 1.0401 -0.83773 C 1.04427 -0.84352 1.04219 -0.84213 1.04844 -0.84444 C 1.05278 -0.84607 1.06163 -0.84884 1.06163 -0.84884 C 1.08698 -0.84745 1.11024 -0.84375 1.13507 -0.84005 C 1.19566 -0.84213 1.18871 -0.83519 1.22344 -0.85116 C 1.22986 -0.85764 1.23576 -0.86111 1.2434 -0.86458 C 1.24722 -0.86829 1.25243 -0.87037 1.25503 -0.87569 C 1.25608 -0.87778 1.25677 -0.88056 1.25833 -0.88218 C 1.25972 -0.88357 1.26163 -0.8838 1.26337 -0.88449 C 1.26614 -0.89514 1.27083 -0.89954 1.2783 -0.9044 C 1.28229 -0.91204 1.28038 -0.90903 1.28333 -0.91343 " pathEditMode="relative" ptsTypes="fffffffffffffffffffffffffffffffffffffffffffffffffffffffffffA">
                                      <p:cBhvr>
                                        <p:cTn id="15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293852-6cc791168f7ab9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Начинать рисовать бабочку надо с середины (тело бабочки).</a:t>
            </a: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66CC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endParaRPr lang="ru-RU" dirty="0"/>
          </a:p>
        </p:txBody>
      </p:sp>
      <p:pic>
        <p:nvPicPr>
          <p:cNvPr id="4" name="Picture 2" descr="C:\Users\Ольга\Downloads\babochka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53036" y="1700808"/>
            <a:ext cx="6271292" cy="4406142"/>
          </a:xfrm>
          <a:prstGeom prst="rect">
            <a:avLst/>
          </a:prstGeom>
          <a:solidFill>
            <a:srgbClr val="FFFFCC"/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233661-0bf3c6f8416ab8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6693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Затем нарисуй крылья.</a:t>
            </a:r>
            <a:endParaRPr lang="ru-RU" sz="5400" dirty="0">
              <a:solidFill>
                <a:srgbClr val="0070C0"/>
              </a:solidFill>
            </a:endParaRPr>
          </a:p>
        </p:txBody>
      </p:sp>
      <p:pic>
        <p:nvPicPr>
          <p:cNvPr id="4" name="Picture 2" descr="C:\Users\Ольга\Downloads\babochka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 rot="18071180">
            <a:off x="2530950" y="1964208"/>
            <a:ext cx="3856991" cy="36598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2293852-6cc791168f7ab9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332656"/>
            <a:ext cx="8496944" cy="6192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27584" y="764704"/>
            <a:ext cx="7632848" cy="864096"/>
          </a:xfrm>
          <a:prstGeom prst="rect">
            <a:avLst/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66CC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  </a:t>
            </a:r>
          </a:p>
          <a:p>
            <a:pPr algn="ctr"/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Теперь нарисуй узоры на </a:t>
            </a:r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крыльях</a:t>
            </a:r>
          </a:p>
          <a:p>
            <a:pPr algn="ctr"/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Сотри лишние  линии.</a:t>
            </a:r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66CC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. </a:t>
            </a:r>
            <a:endParaRPr lang="ru-RU" sz="36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66CC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       </a:t>
            </a:r>
          </a:p>
        </p:txBody>
      </p:sp>
      <p:pic>
        <p:nvPicPr>
          <p:cNvPr id="11" name="Picture 2" descr="C:\Users\Ольга\Downloads\babochka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8647561">
            <a:off x="3052572" y="2759248"/>
            <a:ext cx="3358561" cy="34593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ownloads\b4fb86279eb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24893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332656"/>
            <a:ext cx="8496944" cy="6192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39552" y="476672"/>
            <a:ext cx="8208912" cy="1224136"/>
          </a:xfrm>
          <a:prstGeom prst="rect">
            <a:avLst/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Теперь можно приступать к раскрашиванию</a:t>
            </a:r>
            <a:r>
              <a:rPr lang="ru-RU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. </a:t>
            </a:r>
            <a:endParaRPr lang="ru-RU" sz="36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       </a:t>
            </a:r>
          </a:p>
        </p:txBody>
      </p:sp>
      <p:pic>
        <p:nvPicPr>
          <p:cNvPr id="11" name="Picture 4" descr="C:\Users\Ольга\Downloads\babochka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8656261">
            <a:off x="2699792" y="1988840"/>
            <a:ext cx="3997847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233661-0bf3c6f8416ab8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2028"/>
            <a:ext cx="9144000" cy="6445324"/>
          </a:xfrm>
        </p:spPr>
      </p:pic>
      <p:pic>
        <p:nvPicPr>
          <p:cNvPr id="5" name="Рисунок 4" descr="61850704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1143000"/>
            <a:ext cx="4980384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37</Words>
  <Application>Microsoft Office PowerPoint</Application>
  <PresentationFormat>Экран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 Начинать рисовать бабочку надо с середины (тело бабочки). </vt:lpstr>
      <vt:lpstr>Затем нарисуй крылья.</vt:lpstr>
      <vt:lpstr>Слайд 4</vt:lpstr>
      <vt:lpstr>Слайд 5</vt:lpstr>
      <vt:lpstr>Слайд 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User</cp:lastModifiedBy>
  <cp:revision>32</cp:revision>
  <dcterms:created xsi:type="dcterms:W3CDTF">2014-05-15T18:31:53Z</dcterms:created>
  <dcterms:modified xsi:type="dcterms:W3CDTF">2014-10-24T09:59:16Z</dcterms:modified>
</cp:coreProperties>
</file>