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upertosty.ru/pozdravleniya/prazdniki/den_pobedy/3.html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851648" cy="1828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«Улицы родного города, как хранители памяти о подвигах </a:t>
            </a:r>
            <a:r>
              <a:rPr lang="ru-RU" sz="3200" dirty="0" err="1" smtClean="0"/>
              <a:t>узловчан</a:t>
            </a:r>
            <a:r>
              <a:rPr lang="ru-RU" sz="3200" dirty="0" smtClean="0"/>
              <a:t> в годы Великой Отечественной Войны»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Презентация к занятию по программе «Основы </a:t>
            </a:r>
            <a:r>
              <a:rPr lang="ru-RU" sz="1800" dirty="0" err="1" smtClean="0"/>
              <a:t>изодеятельности</a:t>
            </a:r>
            <a:r>
              <a:rPr lang="ru-RU" sz="1800" dirty="0" smtClean="0"/>
              <a:t> и декоративно прикладного искусства» </a:t>
            </a:r>
          </a:p>
          <a:p>
            <a:r>
              <a:rPr lang="ru-RU" sz="2800" dirty="0" smtClean="0"/>
              <a:t>подготовленная </a:t>
            </a:r>
            <a:r>
              <a:rPr lang="ru-RU" sz="2800" dirty="0" err="1" smtClean="0"/>
              <a:t>Каретниковой</a:t>
            </a:r>
            <a:r>
              <a:rPr lang="ru-RU" sz="2800" dirty="0" smtClean="0"/>
              <a:t> Л.В.</a:t>
            </a:r>
          </a:p>
          <a:p>
            <a:r>
              <a:rPr lang="ru-RU" sz="1800" dirty="0" smtClean="0"/>
              <a:t> педагогом дополнительного образования МБОУ ДОД ДДЮТ </a:t>
            </a:r>
          </a:p>
          <a:p>
            <a:r>
              <a:rPr lang="ru-RU" sz="1800" dirty="0" smtClean="0"/>
              <a:t> г.Узловая Тульской области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ru-RU" sz="1600" dirty="0" smtClean="0"/>
              <a:t>Автор Мемориала – Памятника на улице 14декабря г.Узловая</a:t>
            </a:r>
            <a:br>
              <a:rPr lang="ru-RU" sz="1600" dirty="0" smtClean="0"/>
            </a:br>
            <a:r>
              <a:rPr lang="ru-RU" sz="1600" dirty="0" smtClean="0"/>
              <a:t> скульптор Тимонов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 algn="r"/>
            <a:endParaRPr lang="ru-RU" dirty="0" smtClean="0"/>
          </a:p>
          <a:p>
            <a:pPr algn="ctr"/>
            <a:r>
              <a:rPr lang="ru-RU" dirty="0" smtClean="0"/>
              <a:t>Текст на памятнике:</a:t>
            </a:r>
          </a:p>
          <a:p>
            <a:pPr algn="ctr"/>
            <a:r>
              <a:rPr lang="ru-RU" sz="2000" dirty="0" smtClean="0"/>
              <a:t>ОСВОБОЖДЕННЫЙ  НАРОД  НЕ  ДАСТ  СЕБЯ  ПОБЕДИТЬ</a:t>
            </a:r>
          </a:p>
          <a:p>
            <a:pPr algn="ctr"/>
            <a:endParaRPr lang="ru-RU" sz="2000" dirty="0" smtClean="0"/>
          </a:p>
          <a:p>
            <a:pPr algn="ct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 </a:t>
            </a:r>
            <a:r>
              <a:rPr lang="ru-RU" sz="1600" dirty="0" smtClean="0"/>
              <a:t>14 декабря 1941 года УЗЛОВАЯ Освобождена от немецко-фашистских захватчиков</a:t>
            </a:r>
            <a:endParaRPr lang="ru-RU" sz="1600" dirty="0"/>
          </a:p>
        </p:txBody>
      </p:sp>
      <p:pic>
        <p:nvPicPr>
          <p:cNvPr id="5" name="Содержимое 4" descr="C:\Users\DTU\Desktop\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2448000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Мемориал - Памятник солдатам освободителям и Вечный огонь на площади Победы</a:t>
            </a:r>
            <a:endParaRPr lang="ru-RU" sz="2800" dirty="0"/>
          </a:p>
        </p:txBody>
      </p:sp>
      <p:pic>
        <p:nvPicPr>
          <p:cNvPr id="5" name="Содержимое 4" descr="63718526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803" r="3024"/>
          <a:stretch>
            <a:fillRect/>
          </a:stretch>
        </p:blipFill>
        <p:spPr>
          <a:xfrm>
            <a:off x="714348" y="2643182"/>
            <a:ext cx="3982091" cy="3312000"/>
          </a:xfrm>
        </p:spPr>
      </p:pic>
      <p:pic>
        <p:nvPicPr>
          <p:cNvPr id="6" name="Содержимое 5" descr="C:\Users\DTU\Desktop\я Тула.jpg"/>
          <p:cNvPicPr>
            <a:picLocks noGrp="1"/>
          </p:cNvPicPr>
          <p:nvPr>
            <p:ph sz="half" idx="2"/>
          </p:nvPr>
        </p:nvPicPr>
        <p:blipFill>
          <a:blip r:embed="rId3"/>
          <a:srcRect l="17008" t="11066" r="15874"/>
          <a:stretch>
            <a:fillRect/>
          </a:stretch>
        </p:blipFill>
        <p:spPr bwMode="auto">
          <a:xfrm>
            <a:off x="5143504" y="2643182"/>
            <a:ext cx="3024000" cy="336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Поздравительный текст внутри открытки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 вечно молоды душой,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Хоть временами ноют раны…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Победой славною, большой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Вас поздравляем, ветераны!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Пускай проносятся года,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 память будет жить веками,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Красной Армии солдат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Сражался яростно с врагами.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мир и счастье, за любовь,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жизнь и первый детский лепет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атаку шли Вы вновь и вновь,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супостат за все ответил.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Нас вдохновляет подвиг Ваш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 Вами голову склоняем…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нас Вы проливали кровь,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Вас с Днем Победы поздравляем!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 текста: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hlinkClick r:id="rId2"/>
              </a:rPr>
              <a:t>http://supertosty.ru/pozdravleniya/prazdniki/den_pobedy/3.html</a:t>
            </a:r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1357298"/>
            <a:ext cx="3263801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1) лист формата А3 сгибаем пополам</a:t>
            </a:r>
            <a:br>
              <a:rPr lang="ru-RU" sz="2400" dirty="0" smtClean="0"/>
            </a:br>
            <a:r>
              <a:rPr lang="ru-RU" sz="2400" dirty="0" smtClean="0"/>
              <a:t>2)лицевую сторону  покрываем акварельной заливкой имитирующей фон весеннего неба и откладываем для просушки. </a:t>
            </a:r>
            <a:endParaRPr lang="ru-RU" sz="2400" dirty="0"/>
          </a:p>
        </p:txBody>
      </p:sp>
      <p:pic>
        <p:nvPicPr>
          <p:cNvPr id="5" name="Содержимое 4" descr="134225_prev_4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64918"/>
            <a:ext cx="4038600" cy="2945802"/>
          </a:xfrm>
        </p:spPr>
      </p:pic>
      <p:pic>
        <p:nvPicPr>
          <p:cNvPr id="6" name="Содержимое 5" descr="P11003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657" t="15945"/>
          <a:stretch>
            <a:fillRect/>
          </a:stretch>
        </p:blipFill>
        <p:spPr>
          <a:xfrm rot="5400000">
            <a:off x="4799896" y="2986790"/>
            <a:ext cx="3804665" cy="25459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186766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1) Обводим на листе формата А4 по шаблонам цветы и листья яблони. </a:t>
            </a:r>
            <a:br>
              <a:rPr lang="ru-RU" sz="2400" dirty="0" smtClean="0"/>
            </a:br>
            <a:r>
              <a:rPr lang="ru-RU" sz="2400" dirty="0" smtClean="0"/>
              <a:t>2)Придаём заготовкам цвет при помощи акварели.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57200" y="2794624"/>
            <a:ext cx="4038600" cy="268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648200" y="2736028"/>
            <a:ext cx="4038600" cy="280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/>
              <a:t>1) Вырезаем высохшие акварельные цветы и листья яблони. </a:t>
            </a:r>
            <a:br>
              <a:rPr lang="ru-RU" sz="2000" dirty="0" smtClean="0"/>
            </a:br>
            <a:r>
              <a:rPr lang="ru-RU" sz="2000" dirty="0" smtClean="0"/>
              <a:t>2) При помощи канцелярского ножа делаем надсечки и придаём объём плоским заготовкам. </a:t>
            </a:r>
            <a:endParaRPr lang="ru-RU" sz="2000" dirty="0"/>
          </a:p>
        </p:txBody>
      </p:sp>
      <p:pic>
        <p:nvPicPr>
          <p:cNvPr id="6" name="Содержимое 5" descr="нож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2537619"/>
            <a:ext cx="3429000" cy="3200400"/>
          </a:xfrm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04875" y="2004219"/>
            <a:ext cx="3143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00070"/>
          </a:xfrm>
        </p:spPr>
        <p:txBody>
          <a:bodyPr/>
          <a:lstStyle/>
          <a:p>
            <a:r>
              <a:rPr lang="ru-RU" dirty="0" smtClean="0"/>
              <a:t>Сборка открытки</a:t>
            </a:r>
            <a:r>
              <a:rPr lang="ru-RU" sz="2400" dirty="0" smtClean="0"/>
              <a:t>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643050"/>
            <a:ext cx="2743200" cy="4572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Низ открытки украшаем георгиевской ленточкой, с огненно оранжевым и насыщенным черным цветами, символизирующими огонь и дым, доблесть и славу, отвагу и борьбу за нас и светлое будущее, которым мы обязаны нашим дорогим ветеранам!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9024" y="1676400"/>
            <a:ext cx="3263801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Итог 1,5 часового занятия и результат труда воспитанников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9048" y="1935163"/>
            <a:ext cx="736590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141</Words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«Улицы родного города, как хранители памяти о подвигах узловчан в годы Великой Отечественной Войны»  </vt:lpstr>
      <vt:lpstr>Автор Мемориала – Памятника на улице 14декабря г.Узловая  скульптор Тимонов</vt:lpstr>
      <vt:lpstr>Мемориал - Памятник солдатам освободителям и Вечный огонь на площади Победы</vt:lpstr>
      <vt:lpstr>Поздравительный текст внутри открытки</vt:lpstr>
      <vt:lpstr>1) лист формата А3 сгибаем пополам 2)лицевую сторону  покрываем акварельной заливкой имитирующей фон весеннего неба и откладываем для просушки. </vt:lpstr>
      <vt:lpstr>1) Обводим на листе формата А4 по шаблонам цветы и листья яблони.  2)Придаём заготовкам цвет при помощи акварели. </vt:lpstr>
      <vt:lpstr>1) Вырезаем высохшие акварельные цветы и листья яблони.  2) При помощи канцелярского ножа делаем надсечки и придаём объём плоским заготовкам. </vt:lpstr>
      <vt:lpstr>Сборка открытки         </vt:lpstr>
      <vt:lpstr>Итог 1,5 часового занятия и результат труда воспитанников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24</cp:revision>
  <dcterms:created xsi:type="dcterms:W3CDTF">2014-10-06T05:54:06Z</dcterms:created>
  <dcterms:modified xsi:type="dcterms:W3CDTF">2014-10-06T15:29:25Z</dcterms:modified>
</cp:coreProperties>
</file>