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3" r:id="rId4"/>
    <p:sldId id="273" r:id="rId5"/>
    <p:sldId id="274" r:id="rId6"/>
    <p:sldId id="266" r:id="rId7"/>
    <p:sldId id="265" r:id="rId8"/>
    <p:sldId id="264" r:id="rId9"/>
    <p:sldId id="257" r:id="rId10"/>
    <p:sldId id="268" r:id="rId11"/>
    <p:sldId id="269" r:id="rId12"/>
    <p:sldId id="272" r:id="rId13"/>
    <p:sldId id="258" r:id="rId14"/>
    <p:sldId id="259" r:id="rId15"/>
    <p:sldId id="260" r:id="rId16"/>
    <p:sldId id="26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7075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Bookman Old Style" pitchFamily="18" charset="0"/>
              </a:rPr>
              <a:t>Рисование </a:t>
            </a:r>
          </a:p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Bookman Old Style" pitchFamily="18" charset="0"/>
              </a:rPr>
              <a:t>лыжника.</a:t>
            </a:r>
            <a:endParaRPr lang="ru-RU" sz="9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C:\Users\Наталья\Downloads\p8_lyijnik.jpg"/>
          <p:cNvPicPr/>
          <p:nvPr/>
        </p:nvPicPr>
        <p:blipFill>
          <a:blip r:embed="rId3" cstate="print"/>
          <a:srcRect l="1074" t="64913" r="32327"/>
          <a:stretch>
            <a:fillRect/>
          </a:stretch>
        </p:blipFill>
        <p:spPr bwMode="auto">
          <a:xfrm>
            <a:off x="2843808" y="3284984"/>
            <a:ext cx="338437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Iana\Downloads\bezky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Iana\Downloads\11187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069" y="331069"/>
            <a:ext cx="6194275" cy="619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Iana\Downloads\05-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5020022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Наталья\Downloads\p8_lyijnik.jpg"/>
          <p:cNvPicPr/>
          <p:nvPr/>
        </p:nvPicPr>
        <p:blipFill>
          <a:blip r:embed="rId3" cstate="print"/>
          <a:srcRect l="1299" r="31169" b="66279"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5" name="Рисунок 4" descr="C:\Users\Наталья\Downloads\p8_lyijnik.jpg"/>
          <p:cNvPicPr/>
          <p:nvPr/>
        </p:nvPicPr>
        <p:blipFill>
          <a:blip r:embed="rId3" cstate="print"/>
          <a:srcRect l="23377" t="32558" b="34884"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5" name="Рисунок 4" descr="C:\Users\Наталья\Downloads\p8_lyijnik.jpg"/>
          <p:cNvPicPr/>
          <p:nvPr/>
        </p:nvPicPr>
        <p:blipFill>
          <a:blip r:embed="rId3" cstate="print"/>
          <a:srcRect t="64286" r="25882"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6" name="Рисунок 5" descr="C:\Users\Наталья\Downloads\p8_lyij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Iana\Downloads\5b36a4c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468052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Iana\Downloads\item_5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9"/>
            <a:ext cx="7920880" cy="624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Iana\Downloads\653.jpg"/>
          <p:cNvPicPr>
            <a:picLocks noChangeAspect="1" noChangeArrowheads="1"/>
          </p:cNvPicPr>
          <p:nvPr/>
        </p:nvPicPr>
        <p:blipFill>
          <a:blip r:embed="rId3" cstate="print"/>
          <a:srcRect l="11304" t="9529" r="11303" b="9528"/>
          <a:stretch>
            <a:fillRect/>
          </a:stretch>
        </p:blipFill>
        <p:spPr bwMode="auto">
          <a:xfrm>
            <a:off x="1691680" y="260648"/>
            <a:ext cx="540336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Iana\Downloads\lyzhy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405" y="384263"/>
            <a:ext cx="6171939" cy="6069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Iana\Downloads\sport_lignik2_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22" y="293628"/>
            <a:ext cx="8303042" cy="623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Iana\Downloads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8363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Iana\Downloads\104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88640"/>
            <a:ext cx="8496943" cy="639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Iana\Downloads\35FC09313D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440" y="332657"/>
            <a:ext cx="5566872" cy="624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ana\Desktop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Iana\Downloads\433825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7135"/>
            <a:ext cx="8640960" cy="623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Iana</cp:lastModifiedBy>
  <cp:revision>7</cp:revision>
  <dcterms:created xsi:type="dcterms:W3CDTF">2012-02-29T08:58:31Z</dcterms:created>
  <dcterms:modified xsi:type="dcterms:W3CDTF">2012-02-29T10:05:33Z</dcterms:modified>
</cp:coreProperties>
</file>