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A9BC43-7304-45AC-9087-EF8FC927BB16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670D37-6496-4B7D-A06F-B47263A2A7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/>
          <a:lstStyle/>
          <a:p>
            <a:r>
              <a:rPr lang="ru-RU" dirty="0" smtClean="0"/>
              <a:t>Как нарисовать стрекозу поэтапно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6724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327168"/>
            <a:ext cx="6901967" cy="395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Начальные контуры рисунка стрекозы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508" y="2060848"/>
            <a:ext cx="806142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Контуры крыльев стрекозы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41682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Окончательная </a:t>
            </a:r>
            <a:r>
              <a:rPr lang="ru-RU" dirty="0"/>
              <a:t>форма туловища и крыльев стрекозы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84249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Заключительный этап рисунка стрекозы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16969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Как нарисовать тени и сделать рисунок стрекозы объемным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4249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33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Как нарисовать стрекозу поэтапно</vt:lpstr>
      <vt:lpstr> Начальные контуры рисунка стрекозы</vt:lpstr>
      <vt:lpstr> Контуры крыльев стрекозы</vt:lpstr>
      <vt:lpstr>Окончательная форма туловища и крыльев стрекозы</vt:lpstr>
      <vt:lpstr> Заключительный этап рисунка стрекозы</vt:lpstr>
      <vt:lpstr> Как нарисовать тени и сделать рисунок стрекозы объемным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нарисовать стрекозу поэтапно</dc:title>
  <dc:creator>гузель салаватовна</dc:creator>
  <cp:lastModifiedBy>гузель салаватовна</cp:lastModifiedBy>
  <cp:revision>2</cp:revision>
  <dcterms:created xsi:type="dcterms:W3CDTF">2014-11-06T16:33:27Z</dcterms:created>
  <dcterms:modified xsi:type="dcterms:W3CDTF">2014-11-06T16:51:13Z</dcterms:modified>
</cp:coreProperties>
</file>