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153E-AB10-454B-ADF2-8DD657C389A2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B8E5-161E-4932-9300-1D329002F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153E-AB10-454B-ADF2-8DD657C389A2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B8E5-161E-4932-9300-1D329002F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153E-AB10-454B-ADF2-8DD657C389A2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B8E5-161E-4932-9300-1D329002F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153E-AB10-454B-ADF2-8DD657C389A2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B8E5-161E-4932-9300-1D329002F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153E-AB10-454B-ADF2-8DD657C389A2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B8E5-161E-4932-9300-1D329002F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153E-AB10-454B-ADF2-8DD657C389A2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B8E5-161E-4932-9300-1D329002F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153E-AB10-454B-ADF2-8DD657C389A2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B8E5-161E-4932-9300-1D329002F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153E-AB10-454B-ADF2-8DD657C389A2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B8E5-161E-4932-9300-1D329002F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153E-AB10-454B-ADF2-8DD657C389A2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B8E5-161E-4932-9300-1D329002F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153E-AB10-454B-ADF2-8DD657C389A2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B8E5-161E-4932-9300-1D329002F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153E-AB10-454B-ADF2-8DD657C389A2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B8E5-161E-4932-9300-1D329002F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F153E-AB10-454B-ADF2-8DD657C389A2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8B8E5-161E-4932-9300-1D329002FE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21457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Нетрадиционные техники рисования. Нетрадиционное рисование кусочком текстиля.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786058"/>
            <a:ext cx="7715304" cy="378621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Тема «Пейзаж кусочком текстиля»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http://kladraz.ru/images/1(116)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57562"/>
            <a:ext cx="6096000" cy="3143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Приступаем к рисованию ряби на озере. </a:t>
            </a:r>
          </a:p>
          <a:p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http://kladraz.ru/images/13(48).jpg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Теперь рисуем солнце и его отражение в воде.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http://kladraz.ru/images/15(37).jpg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2060"/>
                </a:solidFill>
              </a:rPr>
              <a:t>Рисуем отражение деревьев воде - печатаем примакивающими движениями рук.</a:t>
            </a:r>
          </a:p>
          <a:p>
            <a:endParaRPr lang="ru-RU" dirty="0"/>
          </a:p>
        </p:txBody>
      </p:sp>
      <p:pic>
        <p:nvPicPr>
          <p:cNvPr id="5" name="Рисунок 4" descr="http://kladraz.ru/images/17(33).jpg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833" r="83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2060"/>
                </a:solidFill>
              </a:rPr>
              <a:t>Чтобы уточнить и дополнить образ, кисточкой прорисовываем детали,  веточки кустарника.</a:t>
            </a:r>
          </a:p>
          <a:p>
            <a:endParaRPr lang="ru-RU" dirty="0"/>
          </a:p>
        </p:txBody>
      </p:sp>
      <p:pic>
        <p:nvPicPr>
          <p:cNvPr id="5" name="Рисунок 4" descr="http://kladraz.ru/images/19(23).jpg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2060"/>
                </a:solidFill>
              </a:rPr>
              <a:t>Рисуем вдали птиц и все что подскажет ваша фантазия.</a:t>
            </a:r>
          </a:p>
          <a:p>
            <a:endParaRPr lang="ru-RU" dirty="0"/>
          </a:p>
        </p:txBody>
      </p:sp>
      <p:pic>
        <p:nvPicPr>
          <p:cNvPr id="5" name="Рисунок 4" descr="http://kladraz.ru/images/20(23).jpg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6250" r="625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</a:rPr>
              <a:t>Наш пейзаж готов.</a:t>
            </a:r>
          </a:p>
          <a:p>
            <a:endParaRPr lang="ru-RU" dirty="0"/>
          </a:p>
        </p:txBody>
      </p:sp>
      <p:pic>
        <p:nvPicPr>
          <p:cNvPr id="5" name="Рисунок 4" descr="http://kladraz.ru/images/22(19).jpg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929618" cy="4786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39617" y="2967335"/>
            <a:ext cx="6664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работу!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Цели и задачи: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857364"/>
            <a:ext cx="7858180" cy="464347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Развития художественно – творческих способностей детей младшего школьного возраста через использование нетрадиционных техник рисования, развитие мелкой моторики пальцев рук и координации движений. 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rgbClr val="002060"/>
                </a:solidFill>
              </a:rPr>
              <a:t>Берем кусочек ткани размером 10 х5 см,  сминаем, делаем </a:t>
            </a:r>
            <a:r>
              <a:rPr lang="ru-RU" sz="2700" dirty="0" smtClean="0">
                <a:solidFill>
                  <a:srgbClr val="002060"/>
                </a:solidFill>
              </a:rPr>
              <a:t>что- </a:t>
            </a:r>
            <a:r>
              <a:rPr lang="ru-RU" sz="2700" dirty="0">
                <a:solidFill>
                  <a:srgbClr val="002060"/>
                </a:solidFill>
              </a:rPr>
              <a:t>то вроде тампона.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7929618" cy="45720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kladraz.ru/images/3(114)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00240"/>
            <a:ext cx="6096000" cy="407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/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Обмакиваем </a:t>
            </a:r>
            <a:r>
              <a:rPr lang="ru-RU" sz="2200" dirty="0">
                <a:solidFill>
                  <a:srgbClr val="002060"/>
                </a:solidFill>
              </a:rPr>
              <a:t>тампон из ткани в черную гуашевую краску и проводим на листе линию горизонта</a:t>
            </a:r>
            <a:r>
              <a:rPr lang="ru-RU" sz="2200" dirty="0" smtClean="0">
                <a:solidFill>
                  <a:srgbClr val="002060"/>
                </a:solidFill>
              </a:rPr>
              <a:t>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000" dirty="0"/>
              <a:t>Горизонтом мы  называем линию границы неба и земли. Чем выше линия горизонта, тем больше простора открывается нашему взгляду.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929618" cy="46434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kladraz.ru/images/4(109)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00240"/>
            <a:ext cx="6096000" cy="4214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Нарисовали линию горизонта способом протяжки.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://kladraz.ru/images/5(113).jpg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9896" r="989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Теперь нам нужно нарисовать вдали лес,  для этого мы примакивающими движениями  печатаем хаотично деревья и кустарники, при этом мы получаем фактурные отпечатки.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http://kladraz.ru/images/6(103)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85918" y="642919"/>
            <a:ext cx="5786478" cy="3929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900" b="1" dirty="0">
                <a:solidFill>
                  <a:srgbClr val="002060"/>
                </a:solidFill>
              </a:rPr>
              <a:t>Важно помнить, что на дальнем плане предметы кажутся маленькими, а на ближнем переднем плане более крупными, отчетливыми. Теперь на переднем плане рисуем тампоном способом протяжки линию берега. </a:t>
            </a:r>
          </a:p>
          <a:p>
            <a:endParaRPr lang="ru-RU" dirty="0"/>
          </a:p>
        </p:txBody>
      </p:sp>
      <p:pic>
        <p:nvPicPr>
          <p:cNvPr id="5" name="Рисунок 4" descr="http://kladraz.ru/images/8(103).jpg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771" r="177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</a:rPr>
              <a:t>Приступаем к печатанию кустов.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http://kladraz.ru/images/10(76).jpg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6250" r="625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</a:rPr>
              <a:t>Рисуем способом протяжки, хаотичным размазыванием кусочком ткани на небе тучи или облака.</a:t>
            </a:r>
          </a:p>
          <a:p>
            <a:endParaRPr lang="ru-RU" dirty="0"/>
          </a:p>
        </p:txBody>
      </p:sp>
      <p:pic>
        <p:nvPicPr>
          <p:cNvPr id="5" name="Рисунок 4" descr="http://kladraz.ru/images/12(59).jpg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3229" r="322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169</Words>
  <Application>Microsoft Office PowerPoint</Application>
  <PresentationFormat>Экран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Нетрадиционные техники рисования. Нетрадиционное рисование кусочком текстиля.</vt:lpstr>
      <vt:lpstr>Цели и задачи:</vt:lpstr>
      <vt:lpstr>Берем кусочек ткани размером 10 х5 см,  сминаем, делаем что- то вроде тампона. </vt:lpstr>
      <vt:lpstr>  Обмакиваем тампон из ткани в черную гуашевую краску и проводим на листе линию горизонта. Горизонтом мы  называем линию границы неба и земли. Чем выше линия горизонта, тем больше простора открывается нашему взгляду.   </vt:lpstr>
      <vt:lpstr>Нарисовали линию горизонта способом протяжки. </vt:lpstr>
      <vt:lpstr>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Нетрадиционные техники рисования. Нетрадиционное рисование кусочком текстиля.</dc:title>
  <dc:creator>Admin</dc:creator>
  <cp:lastModifiedBy>Admin</cp:lastModifiedBy>
  <cp:revision>4</cp:revision>
  <dcterms:created xsi:type="dcterms:W3CDTF">2014-10-14T15:50:45Z</dcterms:created>
  <dcterms:modified xsi:type="dcterms:W3CDTF">2014-10-14T16:29:36Z</dcterms:modified>
</cp:coreProperties>
</file>