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3" r:id="rId6"/>
    <p:sldId id="264" r:id="rId7"/>
    <p:sldId id="265" r:id="rId8"/>
    <p:sldId id="266" r:id="rId9"/>
    <p:sldId id="257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colour-pencils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241626" y="4071943"/>
            <a:ext cx="6616522" cy="1428760"/>
          </a:xfrm>
          <a:prstGeom prst="rect">
            <a:avLst/>
          </a:prstGeom>
        </p:spPr>
      </p:pic>
      <p:pic>
        <p:nvPicPr>
          <p:cNvPr id="9" name="Рисунок 8" descr="colour-pencils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48" y="2143115"/>
            <a:ext cx="7858180" cy="16266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bordur-deti.jpg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0407"/>
            <a:ext cx="9144000" cy="21741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olour-pencils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-32" y="6215082"/>
            <a:ext cx="5143536" cy="642918"/>
          </a:xfrm>
          <a:prstGeom prst="rect">
            <a:avLst/>
          </a:prstGeom>
        </p:spPr>
      </p:pic>
      <p:pic>
        <p:nvPicPr>
          <p:cNvPr id="8" name="Рисунок 7" descr="colour-pencils.jp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5214942" y="6215082"/>
            <a:ext cx="3929090" cy="6429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0041-F57B-4764-A7EE-6C0D4680B622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ismagilova-alsu-nuretdinovna" TargetMode="External"/><Relationship Id="rId2" Type="http://schemas.openxmlformats.org/officeDocument/2006/relationships/hyperlink" Target="http://www.portraitimage.ru/populyarnie-raboti/karandashom/prostie-risunki-tsvetnimi-karandashami-poetapn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6243654" cy="1584327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660033"/>
                </a:solidFill>
              </a:rPr>
              <a:t>РИСУЕМ ЖАР – ПТИЦУ</a:t>
            </a:r>
            <a:br>
              <a:rPr lang="ru-RU" sz="4800" dirty="0" smtClean="0">
                <a:solidFill>
                  <a:srgbClr val="660033"/>
                </a:solidFill>
              </a:rPr>
            </a:br>
            <a:r>
              <a:rPr lang="ru-RU" sz="3600" dirty="0" smtClean="0"/>
              <a:t>(чудо – ладошки)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000504"/>
            <a:ext cx="5414978" cy="16382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>Автор презентации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Коровина Ирина Николаевна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учитель начальных классов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МБОУ «СОШ №9» г.Сафоново Смоленской области</a:t>
            </a:r>
          </a:p>
          <a:p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4572032" cy="1143000"/>
          </a:xfrm>
        </p:spPr>
        <p:txBody>
          <a:bodyPr>
            <a:normAutofit/>
          </a:bodyPr>
          <a:lstStyle/>
          <a:p>
            <a:pPr algn="l"/>
            <a:r>
              <a:rPr lang="ru-RU" sz="2800" u="sng" dirty="0" smtClean="0">
                <a:solidFill>
                  <a:srgbClr val="7030A0"/>
                </a:solidFill>
              </a:rPr>
              <a:t>Использованы ресурсы:</a:t>
            </a:r>
            <a:endParaRPr lang="ru-RU" sz="2800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262572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Карандаши </a:t>
            </a:r>
            <a:r>
              <a:rPr lang="ru-RU" sz="2400" u="sng" dirty="0">
                <a:hlinkClick r:id="rId2"/>
              </a:rPr>
              <a:t>http://www.portraitimage.ru/populyarnie-raboti/karandashom/prostie-risunki-tsvetnimi-karandashami-poetapno.html</a:t>
            </a:r>
            <a:endParaRPr lang="ru-RU" sz="2400" dirty="0"/>
          </a:p>
          <a:p>
            <a:r>
              <a:rPr lang="ru-RU" sz="2400" dirty="0"/>
              <a:t>Д</a:t>
            </a:r>
            <a:r>
              <a:rPr lang="ru-RU" sz="2400" dirty="0" smtClean="0"/>
              <a:t>ети </a:t>
            </a:r>
            <a:r>
              <a:rPr lang="ru-RU" sz="2400" u="sng" dirty="0">
                <a:hlinkClick r:id="rId3"/>
              </a:rPr>
              <a:t>http://</a:t>
            </a:r>
            <a:r>
              <a:rPr lang="ru-RU" sz="2400" u="sng" dirty="0" smtClean="0">
                <a:hlinkClick r:id="rId3"/>
              </a:rPr>
              <a:t>nsportal.ru/ismagilova-alsu-nuretdinovna</a:t>
            </a:r>
            <a:endParaRPr lang="ru-RU" sz="2400" u="sng" dirty="0" smtClean="0"/>
          </a:p>
          <a:p>
            <a:r>
              <a:rPr lang="ru-RU" sz="2400" dirty="0" smtClean="0">
                <a:solidFill>
                  <a:srgbClr val="002060"/>
                </a:solidFill>
              </a:rPr>
              <a:t>Автор шаблона – Коровина Ирина </a:t>
            </a:r>
            <a:r>
              <a:rPr lang="ru-RU" sz="2400" dirty="0" smtClean="0">
                <a:solidFill>
                  <a:srgbClr val="002060"/>
                </a:solidFill>
              </a:rPr>
              <a:t>Николаевна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Слайд 9 – фото учащихся из личного архива размещены с письменного одобрения родителей.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0744167_1277389888_zp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2733"/>
            <a:ext cx="3786214" cy="5498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000496" y="571480"/>
            <a:ext cx="4929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 «… Вот полночною порой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 Свет разлился над горой,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 Будто полдни наступают: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 Жары-птицы налетают…»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   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П. Ершов «Конёк – горбунок»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3152519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85728"/>
            <a:ext cx="5786478" cy="5786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 давайте изобразим </a:t>
            </a:r>
          </a:p>
          <a:p>
            <a:pPr algn="ctr"/>
            <a:r>
              <a:rPr lang="ru-RU" sz="36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жар – птицу сами</a:t>
            </a:r>
            <a:endParaRPr lang="ru-RU" sz="3600" b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13574077022775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0166" y="1643050"/>
            <a:ext cx="6673150" cy="32412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2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3353404" y="1252535"/>
            <a:ext cx="4366017" cy="5500726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 свою ладошку большим пальцем вверх .</a:t>
            </a:r>
          </a:p>
          <a:p>
            <a:pPr marL="342900" indent="-342900"/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Большой палец – это шея птицы, </a:t>
            </a:r>
          </a:p>
          <a:p>
            <a:pPr marL="342900" indent="-342900"/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пальчики – хвост.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2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3374322" y="1252535"/>
            <a:ext cx="4324181" cy="5500726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Нарисуй голову, а между пальчиками добавь «пёрышки» хвоста.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2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3629068" y="1252535"/>
            <a:ext cx="3814689" cy="5500726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голове нарисуй корону, глаз, клюв.</a:t>
            </a:r>
          </a:p>
          <a:p>
            <a:pPr marL="342900" indent="-342900"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Нарисуй крыло, ножки.</a:t>
            </a:r>
          </a:p>
          <a:p>
            <a:pPr marL="342900" indent="-342900"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Нарисуй ветку дерева, на котором сидит Жар – птица.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2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1965638" y="251135"/>
            <a:ext cx="5069847" cy="7000923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42876" y="71414"/>
            <a:ext cx="8858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 возьми краски </a:t>
            </a:r>
          </a:p>
          <a:p>
            <a:pPr algn="ctr"/>
            <a:r>
              <a:rPr lang="ru-RU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прояви свою фантазию </a:t>
            </a:r>
            <a:endParaRPr lang="ru-RU" sz="3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DC1125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643306" y="214290"/>
            <a:ext cx="5045324" cy="428628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4" name="Рисунок 3" descr="SDC1125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28596" y="2786058"/>
            <a:ext cx="4357717" cy="3342323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130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РИСУЕМ ЖАР – ПТИЦУ (чудо – ладошки)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Использованы 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жар птица</dc:title>
  <dc:subject>изо</dc:subject>
  <dc:creator>corowina</dc:creator>
  <cp:lastModifiedBy>Admin</cp:lastModifiedBy>
  <cp:revision>12</cp:revision>
  <dcterms:created xsi:type="dcterms:W3CDTF">2013-03-16T17:10:51Z</dcterms:created>
  <dcterms:modified xsi:type="dcterms:W3CDTF">2014-04-22T17:44:24Z</dcterms:modified>
</cp:coreProperties>
</file>