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785794"/>
            <a:ext cx="5214974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ПЕДАГОГИЧЕСКАЯ         КУЛЬТУРА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357430"/>
            <a:ext cx="3500462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ПРОФЕССИОНАЛИЗМ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4214818"/>
            <a:ext cx="3500462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ПРОФЕССИОНАЛИЗМ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УЧИТЕЛЯ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214818"/>
            <a:ext cx="3143272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ПРОФЕССИОНАЛИЗМ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3428992" y="3286124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право стрелка 27"/>
          <p:cNvSpPr/>
          <p:nvPr/>
        </p:nvSpPr>
        <p:spPr>
          <a:xfrm>
            <a:off x="6143636" y="3286124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4786314" y="142873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571744"/>
            <a:ext cx="4429156" cy="9144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ПРОФЕССИОНАЛИЗМ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714356"/>
            <a:ext cx="3429024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ВЫСОКОПРОДУКТИВНАЯ   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4643446"/>
            <a:ext cx="3143272" cy="8572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МАЛОПРОДУКТИВНАЯ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643446"/>
            <a:ext cx="3357586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НЕПРОДУКТИВНАЯ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ДЕЯТЕЛЬНОСТЬ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171374" y="1829362"/>
            <a:ext cx="7143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5671572" y="3829626"/>
            <a:ext cx="8572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2190542" y="3810194"/>
            <a:ext cx="81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428596" y="0"/>
            <a:ext cx="4500594" cy="3571876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ПРОФЕССИОНАЛИЗМ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000232" y="2571744"/>
            <a:ext cx="4572032" cy="2428892"/>
          </a:xfrm>
          <a:prstGeom prst="wave">
            <a:avLst>
              <a:gd name="adj1" fmla="val 12500"/>
              <a:gd name="adj2" fmla="val 627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МАСТЕРСТВО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4143372" y="4786298"/>
            <a:ext cx="4572000" cy="2071702"/>
          </a:xfrm>
          <a:prstGeom prst="wav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ПРОФЕССИОНАЛЬНО-ЛИЧНОСТНОЕ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РАЗВИТИЕ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13500000" scaled="0"/>
            <a:tileRect/>
          </a:gra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642918"/>
            <a:ext cx="300039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СВОЙСТВА     ЧЕЛОВЕКА КАК      ЦЕЛОГО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670" y="2786058"/>
            <a:ext cx="22860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ПРАКСИС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ПРОФЕССИОНАЛ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2786058"/>
            <a:ext cx="2343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ГНОЗИС ПРОФЕССИОНАЛА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40" y="5286388"/>
            <a:ext cx="350046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ИНФОРМИРОВАННОСТЬ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Выноска с четырьмя стрелками 19"/>
          <p:cNvSpPr/>
          <p:nvPr/>
        </p:nvSpPr>
        <p:spPr>
          <a:xfrm>
            <a:off x="2786050" y="1643050"/>
            <a:ext cx="4071966" cy="3643338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МОДЕЛЬ </a:t>
            </a:r>
            <a:endParaRPr lang="ru-RU" sz="1600" b="1" i="1" dirty="0" smtClean="0"/>
          </a:p>
          <a:p>
            <a:pPr algn="ctr"/>
            <a:endParaRPr lang="ru-RU" sz="1600" b="1" i="1" dirty="0" smtClean="0"/>
          </a:p>
          <a:p>
            <a:pPr algn="ctr"/>
            <a:r>
              <a:rPr lang="ru-RU" sz="1600" b="1" i="1" dirty="0" smtClean="0"/>
              <a:t>ПРОФЕССИОНАЛА</a:t>
            </a:r>
            <a:endParaRPr lang="ru-RU" sz="1600" b="1" i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  <a:tileRect/>
          </a:gradFill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ПРОФЕССИОНАЛИЗМ</a:t>
            </a:r>
            <a:r>
              <a:rPr lang="ru-RU" dirty="0" smtClean="0"/>
              <a:t> учителя – качественная характеристика его как субъекта педагогической деятельности, отражающая высокий уровень профессиональной компетентности и личной готовности к продуктивному решению педагогических задач.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53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Завуч</cp:lastModifiedBy>
  <cp:revision>10</cp:revision>
  <dcterms:modified xsi:type="dcterms:W3CDTF">2010-01-18T11:40:33Z</dcterms:modified>
</cp:coreProperties>
</file>