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9" r:id="rId11"/>
    <p:sldId id="260" r:id="rId12"/>
    <p:sldId id="26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ECA8-0E77-4FE0-BD43-C4EA04F2519D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ECA8-0E77-4FE0-BD43-C4EA04F2519D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C6610-40EF-4293-9270-4004FA9058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Урок по изобразительному искусству 3 класс.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805264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Презентацию подготовила учитель начальных классов Мальцева М. Н. МАОУ « СОШ № 153» г. Пермь.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848295"/>
            <a:ext cx="4257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МУЗЕИ МИРА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763" y="476672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Архитектурно-этнографический музей «</a:t>
            </a:r>
            <a:r>
              <a:rPr lang="ru-RU" dirty="0" err="1" smtClean="0"/>
              <a:t>Хохловка</a:t>
            </a:r>
            <a:r>
              <a:rPr lang="ru-RU" dirty="0"/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620688"/>
            <a:ext cx="433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Музеи Перми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333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270892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Это первый уральский музей деревянного зодчества прямо под открытым небом. Основан он в 1969 году, но для посетителей открылся только в 1980. Здесь представлены 23 уникальных памятника 17-20 веков</a:t>
            </a:r>
            <a:r>
              <a:rPr lang="ru-RU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408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Музей ОАО «Мотовилихинские заводы»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18" y="1484784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3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764703"/>
            <a:ext cx="5293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Пермский краевой музей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5064968" cy="365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1556792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Здесь хранится более 360 тысяч экспонатов: коллекция рукописных книг, металлических скульптур древнего </a:t>
            </a:r>
            <a:r>
              <a:rPr lang="ru-RU" sz="2400" dirty="0" err="1"/>
              <a:t>Прикамья</a:t>
            </a:r>
            <a:r>
              <a:rPr lang="ru-RU" sz="2400" dirty="0"/>
              <a:t> и «столбцы» - деловые бумаги 16 века. Традиционно много посетителей привлекает коллекция уральских самоцветов и чучела животных. </a:t>
            </a:r>
          </a:p>
        </p:txBody>
      </p:sp>
    </p:spTree>
    <p:extLst>
      <p:ext uri="{BB962C8B-B14F-4D97-AF65-F5344CB8AC3E}">
        <p14:creationId xmlns:p14="http://schemas.microsoft.com/office/powerpoint/2010/main" val="7230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6508" y="2967335"/>
            <a:ext cx="527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урок!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1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музей?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Музе́й</a:t>
            </a:r>
            <a:r>
              <a:rPr lang="ru-RU" b="1" dirty="0"/>
              <a:t>  </a:t>
            </a:r>
            <a:r>
              <a:rPr lang="ru-RU" dirty="0"/>
              <a:t>— учреждение, занимающееся собиранием, изучением, хранением и экспонированием предметов — памятников естественной истории, материальной и духовной культуры, а также просветительской  деятельностью.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099674"/>
            <a:ext cx="6516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Слово музей происходит от греческого (</a:t>
            </a:r>
            <a:r>
              <a:rPr lang="ru-RU" sz="2400" dirty="0" err="1"/>
              <a:t>mouseĩon</a:t>
            </a:r>
            <a:r>
              <a:rPr lang="ru-RU" sz="2400" dirty="0"/>
              <a:t>), что означает «храм музы».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916832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/>
              <a:t>Государственный Эрмитаж в Санкт-Петербурге, один из крупнейших художественных и культурно-исторических музеев мира. Основан в 1764 императрицей Екатериной II;.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2424" y="58069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88357"/>
            <a:ext cx="3083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Эрмитаж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04456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2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37626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56067"/>
            <a:ext cx="2592288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23224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58469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3789041"/>
            <a:ext cx="2390948" cy="210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59228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8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70080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Helvetica Neue"/>
              </a:rPr>
              <a:t>Британский </a:t>
            </a:r>
            <a:r>
              <a:rPr lang="ru-RU" sz="2400" dirty="0">
                <a:solidFill>
                  <a:srgbClr val="333333"/>
                </a:solidFill>
                <a:latin typeface="Helvetica Neue"/>
              </a:rPr>
              <a:t>музей в Лондоне, один из крупнейших музеев мира. Основан в 1753. В Британском музее хранятся памятники искусства, культуры и истории Древнего Египта и Месопотамии, Древней Греции и Древнего Рима.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88843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9647" y="476672"/>
            <a:ext cx="5876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Британский музей </a:t>
            </a:r>
          </a:p>
        </p:txBody>
      </p:sp>
    </p:spTree>
    <p:extLst>
      <p:ext uri="{BB962C8B-B14F-4D97-AF65-F5344CB8AC3E}">
        <p14:creationId xmlns:p14="http://schemas.microsoft.com/office/powerpoint/2010/main" val="19005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0461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Лувр </a:t>
            </a:r>
            <a:r>
              <a:rPr lang="ru-RU" sz="2400" dirty="0"/>
              <a:t>в Париже, памятник архитектуры и один из крупнейших художественных музеев мира.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7647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548680"/>
            <a:ext cx="1664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Лувр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74441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5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2135" y="177281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Музей изобразительных искусств имени А.С. Пушкина в Москве, второе по значению в России (после Эрмитажа в Санкт-Петербурге) собрание зарубежного изобразительного искусства. Создан по инициативе профессора И.В. Цветаева на основе Кабинета изящных искусств Московского университета как Музей слепков; до 1937 именовался Музеем изящных искусств.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88843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7604" y="438177"/>
            <a:ext cx="70567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Музей изобразительных искусств имени А.С. Пушкина </a:t>
            </a:r>
          </a:p>
        </p:txBody>
      </p:sp>
    </p:spTree>
    <p:extLst>
      <p:ext uri="{BB962C8B-B14F-4D97-AF65-F5344CB8AC3E}">
        <p14:creationId xmlns:p14="http://schemas.microsoft.com/office/powerpoint/2010/main" val="30762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21328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Национальный </a:t>
            </a:r>
            <a:r>
              <a:rPr lang="ru-RU" sz="2400" dirty="0"/>
              <a:t>музей живописи и скульптуры Прадо, в Мадриде, один из крупнейших художественных музеев мира. Основан в 1819 на базе королевских коллекций.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692696"/>
            <a:ext cx="243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Прадо,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6004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6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582341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Государственная Третьяковская галерея В тихом Лаврушинском переулке стоит здание, которое хорошо знают и москвичи, и гости столицы. Это Третьяковская галерея, или Третьяковка. Художественная галерея носит имя своего основателя - просвещенного московского купца Павла Михайловича Третьякова (1832-1898), который, коллекционируя произведения отечественного искусства, более 30 лет работал над созданием общедоступного музея русской национальной школы живописи.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332656"/>
            <a:ext cx="633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Государственная Третьяковская галерея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032447" cy="357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4-7</Template>
  <TotalTime>71</TotalTime>
  <Words>392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4-7</vt:lpstr>
      <vt:lpstr>Урок по изобразительному искусству 3 класс.</vt:lpstr>
      <vt:lpstr>Что такое музей?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dc:description>http://aida.ucoz.ru</dc:description>
  <cp:lastModifiedBy>Игорь</cp:lastModifiedBy>
  <cp:revision>7</cp:revision>
  <dcterms:created xsi:type="dcterms:W3CDTF">2014-04-04T14:31:39Z</dcterms:created>
  <dcterms:modified xsi:type="dcterms:W3CDTF">2014-04-04T15:43:30Z</dcterms:modified>
</cp:coreProperties>
</file>