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E375-9A0E-40E8-8340-4CF7D1EE38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6645-AF89-418E-80D6-67451C8F5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C37B-E185-4258-AF4E-A6B9C5DC6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D4EB-ED25-4893-8001-ABD77A0131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C947-0E45-428A-A38C-3C7ED5ECEC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DFB81-00C3-4D84-A629-22FB3EF5D8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249F-28F8-4ACC-A4ED-08B7A86561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6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072C-F75A-43C8-9B1D-77681A0EDF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EB8A5-F00C-4100-BCDB-FDBF124867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92C2-3AAB-4754-B30B-38BD01C3DB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3415-D363-4D6A-A888-9985D10AFB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98D32-A7AE-4948-B54D-09BD81DFBB2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3946" y="214314"/>
            <a:ext cx="8716108" cy="6429375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777" y="214290"/>
            <a:ext cx="8704446" cy="126188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урок  по русской грамоте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класс</a:t>
            </a:r>
            <a:endParaRPr lang="kk-KZ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«Буква Я»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defRPr/>
            </a:pP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Кусаинова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Наталья Владимировна, учитель высшей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Documents and Settings\Админ\Рабочий стол\Семинар\Изображение 1970.jpg"/>
          <p:cNvPicPr>
            <a:picLocks noChangeAspect="1" noChangeArrowheads="1"/>
          </p:cNvPicPr>
          <p:nvPr/>
        </p:nvPicPr>
        <p:blipFill>
          <a:blip r:embed="rId2" cstate="print"/>
          <a:srcRect t="20455" r="7953" b="5396"/>
          <a:stretch>
            <a:fillRect/>
          </a:stretch>
        </p:blipFill>
        <p:spPr bwMode="auto">
          <a:xfrm rot="20326455">
            <a:off x="686803" y="2340548"/>
            <a:ext cx="1780455" cy="236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C:\Documents and Settings\Админ\Рабочий стол\Семинар\Изображение 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9283">
            <a:off x="5933966" y="1925086"/>
            <a:ext cx="2567131" cy="223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C:\Documents and Settings\Админ\Рабочий стол\Семинар\Изображение 1973.jpg"/>
          <p:cNvPicPr>
            <a:picLocks noChangeAspect="1" noChangeArrowheads="1"/>
          </p:cNvPicPr>
          <p:nvPr/>
        </p:nvPicPr>
        <p:blipFill>
          <a:blip r:embed="rId4" cstate="print"/>
          <a:srcRect r="9353"/>
          <a:stretch>
            <a:fillRect/>
          </a:stretch>
        </p:blipFill>
        <p:spPr bwMode="auto">
          <a:xfrm>
            <a:off x="285720" y="4786322"/>
            <a:ext cx="1846398" cy="1689442"/>
          </a:xfrm>
          <a:prstGeom prst="wave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799" name="Picture 7" descr="C:\Documents and Settings\Админ\Рабочий стол\Семинар\Изображение 19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2118" y="4786323"/>
            <a:ext cx="1648569" cy="1696653"/>
          </a:xfrm>
          <a:prstGeom prst="wave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800" name="Picture 8" descr="C:\Documents and Settings\Админ\Рабочий стол\Семинар\Изображение 1997.jpg"/>
          <p:cNvPicPr>
            <a:picLocks noChangeAspect="1" noChangeArrowheads="1"/>
          </p:cNvPicPr>
          <p:nvPr/>
        </p:nvPicPr>
        <p:blipFill>
          <a:blip r:embed="rId6" cstate="print"/>
          <a:srcRect r="12500" b="5556"/>
          <a:stretch>
            <a:fillRect/>
          </a:stretch>
        </p:blipFill>
        <p:spPr bwMode="auto">
          <a:xfrm>
            <a:off x="7011882" y="4714884"/>
            <a:ext cx="1714512" cy="1714512"/>
          </a:xfrm>
          <a:prstGeom prst="wave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801" name="Picture 9" descr="C:\Documents and Settings\Админ\Рабочий стол\Семинар\Изображение 2002.jpg"/>
          <p:cNvPicPr>
            <a:picLocks noChangeAspect="1" noChangeArrowheads="1"/>
          </p:cNvPicPr>
          <p:nvPr/>
        </p:nvPicPr>
        <p:blipFill>
          <a:blip r:embed="rId7" cstate="print"/>
          <a:srcRect l="8000" r="12000" b="4000"/>
          <a:stretch>
            <a:fillRect/>
          </a:stretch>
        </p:blipFill>
        <p:spPr bwMode="auto">
          <a:xfrm>
            <a:off x="3846629" y="4786322"/>
            <a:ext cx="1516684" cy="1643074"/>
          </a:xfrm>
          <a:prstGeom prst="wave">
            <a:avLst>
              <a:gd name="adj1" fmla="val 12500"/>
              <a:gd name="adj2" fmla="val 0"/>
            </a:avLst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802" name="Picture 10" descr="C:\Documents and Settings\Админ\Рабочий стол\Семинар\Изображение 1993.jpg"/>
          <p:cNvPicPr>
            <a:picLocks noChangeAspect="1" noChangeArrowheads="1"/>
          </p:cNvPicPr>
          <p:nvPr/>
        </p:nvPicPr>
        <p:blipFill>
          <a:blip r:embed="rId8" cstate="print"/>
          <a:srcRect r="7462"/>
          <a:stretch>
            <a:fillRect/>
          </a:stretch>
        </p:blipFill>
        <p:spPr bwMode="auto">
          <a:xfrm>
            <a:off x="5363313" y="4786322"/>
            <a:ext cx="1648569" cy="1643074"/>
          </a:xfrm>
          <a:prstGeom prst="wave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179" name="Прямоугольник 23"/>
          <p:cNvSpPr>
            <a:spLocks noChangeArrowheads="1"/>
          </p:cNvSpPr>
          <p:nvPr/>
        </p:nvSpPr>
        <p:spPr bwMode="auto">
          <a:xfrm>
            <a:off x="2593731" y="1643063"/>
            <a:ext cx="329711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урока</a:t>
            </a:r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буквой Я в начале и в середине слова;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читать слова с новой буквой;</a:t>
            </a:r>
          </a:p>
          <a:p>
            <a:pPr>
              <a:buFont typeface="Wingdings" pitchFamily="2" charset="2"/>
              <a:buChar char="Ø"/>
            </a:pPr>
            <a:r>
              <a:rPr lang="en-US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 обогащать словарный запас детей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навыки чтения и письма</a:t>
            </a:r>
          </a:p>
          <a:p>
            <a:pPr>
              <a:buFont typeface="Wingdings" pitchFamily="2" charset="2"/>
              <a:buChar char="Ø"/>
            </a:pPr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навык самоконтроля и самооценки. </a:t>
            </a:r>
            <a:endParaRPr lang="ru-RU" sz="1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80" name="Picture 11" descr="D:\картинки\school02-2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8438" flipH="1">
            <a:off x="4387362" y="3679826"/>
            <a:ext cx="1252904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D:\картинки\sun10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09904" y="1214438"/>
            <a:ext cx="164855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3946" y="214316"/>
            <a:ext cx="8716108" cy="6429375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782" y="214301"/>
            <a:ext cx="8704446" cy="169277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урок  по математике 2 </a:t>
            </a:r>
            <a:r>
              <a:rPr lang="ru-RU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endParaRPr lang="kk-KZ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«Закрепление сложения и вычитания на основе десятичного состава чисел»</a:t>
            </a:r>
            <a:endParaRPr lang="ru-RU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Башлай</a:t>
            </a:r>
            <a:r>
              <a:rPr lang="ru-RU" sz="2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Галина Николаевна, </a:t>
            </a:r>
            <a:r>
              <a:rPr lang="en-US" sz="2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en-US" sz="2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sz="2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2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2923443" y="1857386"/>
            <a:ext cx="3824654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en-US" sz="1200" b="1" i="1" u="sng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закреплять табличные случаи сложения и вычитания в пределах 20 при вычислениях, связанных с решением выражений, уравнений, задач; </a:t>
            </a:r>
            <a:endParaRPr lang="en-US" sz="12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закреплять умения выполнять сложение и вычитание на основе десятичного состава чисел; </a:t>
            </a:r>
            <a:endParaRPr lang="en-US" sz="12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находить периметр многоугольника; </a:t>
            </a:r>
            <a:endParaRPr lang="en-US" sz="12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мышление, внимание, память, математическую речь, кругозор детей; </a:t>
            </a:r>
            <a:endParaRPr lang="en-US" sz="12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воспитывать у учащихся чувство товарищества , ответственности, умения работать в коллективе, бережное отношение и любовь к животным.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урока: </a:t>
            </a:r>
            <a:r>
              <a:rPr lang="ru-RU" sz="1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 практического применения знаний, умений.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 урока: </a:t>
            </a:r>
            <a:r>
              <a:rPr lang="ru-RU" sz="12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урок-экскурсия.</a:t>
            </a:r>
          </a:p>
        </p:txBody>
      </p:sp>
      <p:pic>
        <p:nvPicPr>
          <p:cNvPr id="34818" name="Picture 2" descr="C:\Documents and Settings\Админ\Рабочий стол\Семинар\Изображение 2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0112">
            <a:off x="296843" y="2181426"/>
            <a:ext cx="2260367" cy="213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Documents and Settings\Админ\Рабочий стол\Семинар\Изображение 2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77" y="4857760"/>
            <a:ext cx="1714512" cy="1714512"/>
          </a:xfrm>
          <a:prstGeom prst="wave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4820" name="Picture 4" descr="C:\Documents and Settings\Админ\Рабочий стол\Семинар\Изображение 2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084" y="4714884"/>
            <a:ext cx="1648569" cy="1768090"/>
          </a:xfrm>
          <a:prstGeom prst="wave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4821" name="Picture 5" descr="C:\Documents and Settings\Админ\Рабочий стол\Семинар\Изображение 2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5656" y="4714895"/>
            <a:ext cx="1648569" cy="1707303"/>
          </a:xfrm>
          <a:prstGeom prst="wave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4822" name="Picture 6" descr="C:\Documents and Settings\Админ\Рабочий стол\Семинар\Изображение 2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0689" y="4786322"/>
            <a:ext cx="1780455" cy="1714512"/>
          </a:xfrm>
          <a:prstGeom prst="wave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4823" name="Picture 7" descr="C:\Documents and Settings\Админ\Рабочий стол\Семинар\Изображение 20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4857760"/>
            <a:ext cx="1714512" cy="1714512"/>
          </a:xfrm>
          <a:prstGeom prst="wave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2" descr="F:\галочка\zoopark.jpg"/>
          <p:cNvPicPr>
            <a:picLocks noChangeAspect="1" noChangeArrowheads="1"/>
          </p:cNvPicPr>
          <p:nvPr/>
        </p:nvPicPr>
        <p:blipFill>
          <a:blip r:embed="rId8" cstate="print"/>
          <a:srcRect r="2736" b="12132"/>
          <a:stretch>
            <a:fillRect/>
          </a:stretch>
        </p:blipFill>
        <p:spPr bwMode="auto">
          <a:xfrm rot="856098">
            <a:off x="6691358" y="2244839"/>
            <a:ext cx="2006909" cy="151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8" descr="D:\оформление\Новая папка (5)\post-290226-130572502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0558" y="3571886"/>
            <a:ext cx="11869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</Words>
  <Application>Microsoft Office PowerPoint</Application>
  <PresentationFormat>Экран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Оформление по умолчанию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3</cp:revision>
  <dcterms:modified xsi:type="dcterms:W3CDTF">2012-03-18T06:02:13Z</dcterms:modified>
</cp:coreProperties>
</file>