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E375-9A0E-40E8-8340-4CF7D1EE38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6645-AF89-418E-80D6-67451C8F57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7C37B-E185-4258-AF4E-A6B9C5DC62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8D4EB-ED25-4893-8001-ABD77A0131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AC947-0E45-428A-A38C-3C7ED5ECEC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DFB81-00C3-4D84-A629-22FB3EF5D8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B249F-28F8-4ACC-A4ED-08B7A86561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73061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A072C-F75A-43C8-9B1D-77681A0EDF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EB8A5-F00C-4100-BCDB-FDBF124867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92C2-3AAB-4754-B30B-38BD01C3DB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3415-D363-4D6A-A888-9985D10AFB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98D32-A7AE-4948-B54D-09BD81DFBB2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357188"/>
            <a:ext cx="898281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5"/>
          <p:cNvSpPr>
            <a:spLocks noChangeArrowheads="1"/>
          </p:cNvSpPr>
          <p:nvPr/>
        </p:nvSpPr>
        <p:spPr bwMode="auto">
          <a:xfrm>
            <a:off x="1356946" y="285750"/>
            <a:ext cx="757310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Қостанай ауданы әкімдігі білім бөлімінің "№1 Затобол орта мектебі"ММ</a:t>
            </a:r>
            <a:endParaRPr lang="ru-RU" sz="120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 "Затобольская средняя школа №1"отдела образования акимата Костанайского района</a:t>
            </a:r>
            <a:endParaRPr lang="ru-RU" sz="12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0" y="1428750"/>
            <a:ext cx="9144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«Особенности проектирования и организации современного урока в начальной школе»</a:t>
            </a:r>
            <a:endParaRPr lang="ru-RU" sz="32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2767024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Областной семинар</a:t>
            </a:r>
            <a:r>
              <a:rPr lang="ru-RU" sz="1000" smtClean="0">
                <a:solidFill>
                  <a:srgbClr val="000000"/>
                </a:solidFill>
              </a:rPr>
              <a:t> 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учителей начальных классов</a:t>
            </a:r>
            <a:endParaRPr lang="ru-RU" sz="2000" smtClean="0">
              <a:solidFill>
                <a:srgbClr val="000000"/>
              </a:solidFill>
            </a:endParaRPr>
          </a:p>
        </p:txBody>
      </p:sp>
      <p:pic>
        <p:nvPicPr>
          <p:cNvPr id="9" name="Рисунок 8" descr="img_444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723" y="3214686"/>
            <a:ext cx="3758737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807144" y="6218348"/>
            <a:ext cx="15297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 ноября 2011 г.</a:t>
            </a: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13946" y="214316"/>
            <a:ext cx="8716108" cy="6429375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13946" y="214316"/>
            <a:ext cx="8716108" cy="6429375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219808" y="571534"/>
            <a:ext cx="870438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Все компьютеры в мире ничего не изменят          без наличия увлеченных учащихся, знающих и преданных своему делу преподавателей,                         неравнодушных и осведомлённых родителей, </a:t>
            </a:r>
            <a:br>
              <a:rPr lang="ru-RU" sz="3200" b="1" i="1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а так же общества, в котором подчёркивается </a:t>
            </a:r>
            <a:br>
              <a:rPr lang="ru-RU" sz="3200" b="1" i="1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ценность обучения на протяжении всей жизни.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                                                           Билл Гейтс </a:t>
            </a:r>
            <a:endParaRPr lang="ru-RU" sz="44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2" descr="C:\Documents and Settings\Админ\Рабочий стол\скаченное 3\2de75a8025ea.png"/>
          <p:cNvPicPr>
            <a:picLocks noChangeAspect="1" noChangeArrowheads="1"/>
          </p:cNvPicPr>
          <p:nvPr/>
        </p:nvPicPr>
        <p:blipFill>
          <a:blip r:embed="rId2" cstate="print"/>
          <a:srcRect t="30006" r="62352" b="31010"/>
          <a:stretch>
            <a:fillRect/>
          </a:stretch>
        </p:blipFill>
        <p:spPr bwMode="auto">
          <a:xfrm>
            <a:off x="549520" y="3714750"/>
            <a:ext cx="309928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13946" y="214316"/>
            <a:ext cx="8716108" cy="6429375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9808" y="285755"/>
            <a:ext cx="8704385" cy="70480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Программа семинара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Организационная часть: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8.30 – 8.55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Встреча и регистрация участников семинара.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Практическая часть: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8.55 – 12.30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Открытый урок  по познанию мира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«Жизнь диких животных зимой»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 класс</a:t>
            </a:r>
          </a:p>
          <a:p>
            <a:pPr marL="457200" indent="-45720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Е.В., учитель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категории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0" indent="-457200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Открытый урок русской грамоте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«Буква Я»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 класс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Кусаинова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Н.В., учитель высшей категории</a:t>
            </a:r>
          </a:p>
          <a:p>
            <a:pPr marL="457200" indent="-45720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Открытый урок  по  математике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Закрепление сложения и вычитания на основе                 десятичного состава чисел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 класс</a:t>
            </a:r>
          </a:p>
          <a:p>
            <a:pPr marL="457200" indent="-457200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Башлай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Г.Н., учитель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pPr marL="457200" indent="-45720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Открытый урок  по  математике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«Закрепление устных и письменных приёмов умножения»</a:t>
            </a:r>
          </a:p>
          <a:p>
            <a:pPr marL="457200" indent="-457200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Трулубекова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У.С., учитель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kk-KZ" b="1" dirty="0">
                <a:latin typeface="Times New Roman" pitchFamily="18" charset="0"/>
                <a:cs typeface="Times New Roman" pitchFamily="18" charset="0"/>
              </a:rPr>
              <a:t>Теоретическая часть: </a:t>
            </a:r>
          </a:p>
          <a:p>
            <a:pPr marL="457200" indent="-457200">
              <a:defRPr/>
            </a:pP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12.45 – 13.30</a:t>
            </a:r>
          </a:p>
          <a:p>
            <a:pPr marL="457200" indent="-457200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«Особенности проектирования и организации современного урока в начальной школе»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Горналёва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Е.В., руководитель МО, учитель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категории</a:t>
            </a:r>
            <a:endParaRPr lang="kk-KZ" b="1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Виды нарушения письма и их коррекция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       Павловская Н.А., учитель-логопед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Рефлексия по итогам семинара.</a:t>
            </a:r>
          </a:p>
          <a:p>
            <a:pPr marL="457200" indent="-457200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13946" y="214316"/>
            <a:ext cx="8716108" cy="6429375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9778" y="214290"/>
            <a:ext cx="8704446" cy="126188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урок  по познанию мира</a:t>
            </a: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класс</a:t>
            </a:r>
            <a:endParaRPr lang="kk-KZ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«Жизнь диких животных зимой»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Герок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Елена Валерьевна, учитель 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kk-KZ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категории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Админ\Рабочий стол\Семинар\Изображение 2013.jpg"/>
          <p:cNvPicPr>
            <a:picLocks noChangeAspect="1" noChangeArrowheads="1"/>
          </p:cNvPicPr>
          <p:nvPr/>
        </p:nvPicPr>
        <p:blipFill>
          <a:blip r:embed="rId2" cstate="print"/>
          <a:srcRect l="5714" t="7619" r="40000" b="35238"/>
          <a:stretch>
            <a:fillRect/>
          </a:stretch>
        </p:blipFill>
        <p:spPr bwMode="auto">
          <a:xfrm rot="20698391">
            <a:off x="206493" y="1233433"/>
            <a:ext cx="2422297" cy="2071702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Админ\Рабочий стол\Семинар\Изображение 2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43669">
            <a:off x="5994362" y="1735421"/>
            <a:ext cx="2637711" cy="214314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Админ\Рабочий стол\Семинар\Изображение 2018.jpg"/>
          <p:cNvPicPr/>
          <p:nvPr/>
        </p:nvPicPr>
        <p:blipFill>
          <a:blip r:embed="rId4" cstate="print"/>
          <a:srcRect r="7143"/>
          <a:stretch>
            <a:fillRect/>
          </a:stretch>
        </p:blipFill>
        <p:spPr bwMode="auto">
          <a:xfrm>
            <a:off x="285720" y="4572011"/>
            <a:ext cx="1714512" cy="1963511"/>
          </a:xfrm>
          <a:prstGeom prst="wave">
            <a:avLst>
              <a:gd name="adj1" fmla="val 12500"/>
              <a:gd name="adj2" fmla="val 0"/>
            </a:avLst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C:\Documents and Settings\Админ\Рабочий стол\Семинар\Изображение 2036.jpg"/>
          <p:cNvPicPr/>
          <p:nvPr/>
        </p:nvPicPr>
        <p:blipFill>
          <a:blip r:embed="rId5" cstate="print"/>
          <a:srcRect l="3571" r="10715"/>
          <a:stretch>
            <a:fillRect/>
          </a:stretch>
        </p:blipFill>
        <p:spPr bwMode="auto">
          <a:xfrm>
            <a:off x="2000232" y="4643449"/>
            <a:ext cx="1582626" cy="1862819"/>
          </a:xfrm>
          <a:prstGeom prst="wav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C:\Documents and Settings\Админ\Рабочий стол\Семинар\Изображение 205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8801" y="4572008"/>
            <a:ext cx="1780455" cy="1867582"/>
          </a:xfrm>
          <a:prstGeom prst="wav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C:\Documents and Settings\Админ\Рабочий стол\Семинар\Изображение 2040.jpg"/>
          <p:cNvPicPr/>
          <p:nvPr/>
        </p:nvPicPr>
        <p:blipFill>
          <a:blip r:embed="rId7" cstate="print"/>
          <a:srcRect r="3704"/>
          <a:stretch>
            <a:fillRect/>
          </a:stretch>
        </p:blipFill>
        <p:spPr bwMode="auto">
          <a:xfrm>
            <a:off x="5429256" y="4572008"/>
            <a:ext cx="1714512" cy="1892074"/>
          </a:xfrm>
          <a:prstGeom prst="wav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C:\Documents and Settings\Админ\Рабочий стол\Семинар\Изображение 2060.jpg"/>
          <p:cNvPicPr/>
          <p:nvPr/>
        </p:nvPicPr>
        <p:blipFill>
          <a:blip r:embed="rId8" cstate="print"/>
          <a:srcRect l="12252"/>
          <a:stretch>
            <a:fillRect/>
          </a:stretch>
        </p:blipFill>
        <p:spPr bwMode="auto">
          <a:xfrm>
            <a:off x="7143768" y="4572011"/>
            <a:ext cx="1714512" cy="1892075"/>
          </a:xfrm>
          <a:prstGeom prst="wav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155" name="Rectangle 5"/>
          <p:cNvSpPr>
            <a:spLocks noChangeArrowheads="1"/>
          </p:cNvSpPr>
          <p:nvPr/>
        </p:nvSpPr>
        <p:spPr bwMode="auto">
          <a:xfrm>
            <a:off x="2791560" y="1428750"/>
            <a:ext cx="329711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b="1" i="1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урока</a:t>
            </a:r>
            <a:r>
              <a:rPr lang="ru-RU" sz="1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*создать условия для усвоения новых знаний;</a:t>
            </a:r>
          </a:p>
          <a:p>
            <a:pPr eaLnBrk="0" hangingPunct="0"/>
            <a:r>
              <a:rPr lang="ru-RU" sz="1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*выявить общий уровень знаний о диких животных;</a:t>
            </a:r>
          </a:p>
          <a:p>
            <a:pPr eaLnBrk="0" hangingPunct="0"/>
            <a:r>
              <a:rPr lang="ru-RU" sz="1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*расширить и углубить знания о диких животных;</a:t>
            </a:r>
          </a:p>
          <a:p>
            <a:pPr eaLnBrk="0" hangingPunct="0"/>
            <a:r>
              <a:rPr lang="ru-RU" sz="1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*показать причинно-следственные связи между живой и неживой природой.</a:t>
            </a:r>
          </a:p>
        </p:txBody>
      </p:sp>
      <p:sp>
        <p:nvSpPr>
          <p:cNvPr id="6156" name="Прямоугольник 12"/>
          <p:cNvSpPr>
            <a:spLocks noChangeArrowheads="1"/>
          </p:cNvSpPr>
          <p:nvPr/>
        </p:nvSpPr>
        <p:spPr bwMode="auto">
          <a:xfrm>
            <a:off x="285750" y="3429000"/>
            <a:ext cx="764930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 i="1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урока</a:t>
            </a:r>
            <a:r>
              <a:rPr lang="ru-RU" sz="1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*развивать умение пользоваться имеющимися знаниями при решении     </a:t>
            </a:r>
            <a:endParaRPr lang="ru-RU" sz="1400" b="1" i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различных учебных задач;</a:t>
            </a:r>
            <a:endParaRPr lang="ru-RU" sz="1400" b="1" i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*развивать творческое воображение , образное мышление;</a:t>
            </a:r>
            <a:endParaRPr lang="ru-RU" sz="1400" b="1" i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*расширять кругозор и словарный запас учащихся;</a:t>
            </a:r>
            <a:endParaRPr lang="ru-RU" sz="1400" b="1" i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*воспитывать бережное , ответственное отношение к природе</a:t>
            </a:r>
            <a:endParaRPr lang="ru-RU" sz="1400" b="1" i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329</Words>
  <Application>Microsoft Office PowerPoint</Application>
  <PresentationFormat>Экран (4:3)</PresentationFormat>
  <Paragraphs>39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Оформление по умолчанию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SamLab.ws</cp:lastModifiedBy>
  <cp:revision>2</cp:revision>
  <dcterms:modified xsi:type="dcterms:W3CDTF">2012-03-18T05:58:40Z</dcterms:modified>
</cp:coreProperties>
</file>