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103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C7E85-4A27-494B-A1A5-5BD31AA3464A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22FE9875-5400-43B2-9C53-09105E49A148}">
      <dgm:prSet phldrT="[Текст]" custT="1"/>
      <dgm:spPr/>
      <dgm:t>
        <a:bodyPr/>
        <a:lstStyle/>
        <a:p>
          <a:r>
            <a:rPr lang="ru-RU" sz="1600" dirty="0" smtClean="0"/>
            <a:t>Ставить цель, планировать </a:t>
          </a:r>
          <a:r>
            <a:rPr lang="ru-RU" sz="1600" dirty="0" smtClean="0"/>
            <a:t>деятельность </a:t>
          </a:r>
          <a:r>
            <a:rPr lang="ru-RU" sz="1600" dirty="0" smtClean="0"/>
            <a:t>оценивать ход и результат своей работы</a:t>
          </a:r>
          <a:endParaRPr lang="ru-RU" sz="1600" dirty="0"/>
        </a:p>
      </dgm:t>
    </dgm:pt>
    <dgm:pt modelId="{FFAA2459-A13D-4602-A126-2A5E6DECE0A6}" type="parTrans" cxnId="{983D33EE-7045-4455-AA1C-630B3C052B04}">
      <dgm:prSet/>
      <dgm:spPr/>
      <dgm:t>
        <a:bodyPr/>
        <a:lstStyle/>
        <a:p>
          <a:endParaRPr lang="ru-RU"/>
        </a:p>
      </dgm:t>
    </dgm:pt>
    <dgm:pt modelId="{1CB56CD9-E639-44EA-834A-FE6839367381}" type="sibTrans" cxnId="{983D33EE-7045-4455-AA1C-630B3C052B04}">
      <dgm:prSet/>
      <dgm:spPr/>
      <dgm:t>
        <a:bodyPr/>
        <a:lstStyle/>
        <a:p>
          <a:endParaRPr lang="ru-RU"/>
        </a:p>
      </dgm:t>
    </dgm:pt>
    <dgm:pt modelId="{38BCBA0C-405C-400E-98E0-B9C398EDA233}">
      <dgm:prSet phldrT="[Текст]" custT="1"/>
      <dgm:spPr/>
      <dgm:t>
        <a:bodyPr/>
        <a:lstStyle/>
        <a:p>
          <a:r>
            <a:rPr lang="ru-RU" sz="1800" dirty="0" smtClean="0"/>
            <a:t>Выбирать лучшее решение</a:t>
          </a:r>
          <a:endParaRPr lang="ru-RU" sz="1800" dirty="0"/>
        </a:p>
      </dgm:t>
    </dgm:pt>
    <dgm:pt modelId="{3D606E2D-8369-4648-AB31-C85706FE7051}" type="parTrans" cxnId="{E513EDCA-DAE0-46AF-B646-CD1570ED0582}">
      <dgm:prSet/>
      <dgm:spPr/>
      <dgm:t>
        <a:bodyPr/>
        <a:lstStyle/>
        <a:p>
          <a:endParaRPr lang="ru-RU"/>
        </a:p>
      </dgm:t>
    </dgm:pt>
    <dgm:pt modelId="{B6AF861A-8797-4AB5-9D9C-603FA071F780}" type="sibTrans" cxnId="{E513EDCA-DAE0-46AF-B646-CD1570ED0582}">
      <dgm:prSet/>
      <dgm:spPr/>
      <dgm:t>
        <a:bodyPr/>
        <a:lstStyle/>
        <a:p>
          <a:endParaRPr lang="ru-RU"/>
        </a:p>
      </dgm:t>
    </dgm:pt>
    <dgm:pt modelId="{FC31640D-D29A-4721-8556-26EAD27B244F}">
      <dgm:prSet custT="1"/>
      <dgm:spPr/>
      <dgm:t>
        <a:bodyPr/>
        <a:lstStyle/>
        <a:p>
          <a:pPr algn="l"/>
          <a:r>
            <a:rPr lang="ru-RU" sz="1600" dirty="0" smtClean="0"/>
            <a:t>Понять инструкцию.</a:t>
          </a:r>
        </a:p>
        <a:p>
          <a:pPr algn="l"/>
          <a:r>
            <a:rPr lang="ru-RU" sz="1600" dirty="0" smtClean="0"/>
            <a:t>Действовать по инструкции</a:t>
          </a:r>
          <a:endParaRPr lang="ru-RU" sz="1600" dirty="0"/>
        </a:p>
      </dgm:t>
    </dgm:pt>
    <dgm:pt modelId="{5DC01165-B3A8-4073-A435-39EB02FBCD18}" type="parTrans" cxnId="{46DE919B-2275-46B1-A33D-F82BAEA2799B}">
      <dgm:prSet/>
      <dgm:spPr/>
      <dgm:t>
        <a:bodyPr/>
        <a:lstStyle/>
        <a:p>
          <a:endParaRPr lang="ru-RU"/>
        </a:p>
      </dgm:t>
    </dgm:pt>
    <dgm:pt modelId="{27AABBD1-FE41-45CC-82FC-068BE8EE6CB2}" type="sibTrans" cxnId="{46DE919B-2275-46B1-A33D-F82BAEA2799B}">
      <dgm:prSet/>
      <dgm:spPr/>
      <dgm:t>
        <a:bodyPr/>
        <a:lstStyle/>
        <a:p>
          <a:endParaRPr lang="ru-RU"/>
        </a:p>
      </dgm:t>
    </dgm:pt>
    <dgm:pt modelId="{F8CD7D5B-7143-4A87-919B-97011B708ED8}">
      <dgm:prSet custT="1"/>
      <dgm:spPr/>
      <dgm:t>
        <a:bodyPr/>
        <a:lstStyle/>
        <a:p>
          <a:pPr algn="l"/>
          <a:r>
            <a:rPr lang="ru-RU" sz="1600" b="0" dirty="0" smtClean="0"/>
            <a:t>Общаться, представлять и отстаивать свою точку зрения.</a:t>
          </a:r>
        </a:p>
        <a:p>
          <a:pPr algn="l"/>
          <a:r>
            <a:rPr lang="ru-RU" sz="1600" b="0" dirty="0" smtClean="0"/>
            <a:t>Высказываться </a:t>
          </a:r>
          <a:r>
            <a:rPr lang="ru-RU" sz="1600" b="0" dirty="0" smtClean="0"/>
            <a:t>в ходе выступления</a:t>
          </a:r>
          <a:endParaRPr lang="ru-RU" sz="1600" b="0" dirty="0"/>
        </a:p>
      </dgm:t>
    </dgm:pt>
    <dgm:pt modelId="{BC9978AA-B9EB-4F5D-9777-046E87C19DF9}" type="parTrans" cxnId="{F03F2962-1CEA-49CA-9075-325269B9C94F}">
      <dgm:prSet/>
      <dgm:spPr/>
      <dgm:t>
        <a:bodyPr/>
        <a:lstStyle/>
        <a:p>
          <a:endParaRPr lang="ru-RU"/>
        </a:p>
      </dgm:t>
    </dgm:pt>
    <dgm:pt modelId="{87CFA24C-8439-40B7-B98B-A4F57992458C}" type="sibTrans" cxnId="{F03F2962-1CEA-49CA-9075-325269B9C94F}">
      <dgm:prSet/>
      <dgm:spPr/>
      <dgm:t>
        <a:bodyPr/>
        <a:lstStyle/>
        <a:p>
          <a:endParaRPr lang="ru-RU"/>
        </a:p>
      </dgm:t>
    </dgm:pt>
    <dgm:pt modelId="{88CB73A6-9E0F-4EE8-9E90-1FC2B6E8DBF6}">
      <dgm:prSet/>
      <dgm:spPr/>
      <dgm:t>
        <a:bodyPr/>
        <a:lstStyle/>
        <a:p>
          <a:r>
            <a:rPr lang="ru-RU" dirty="0" smtClean="0"/>
            <a:t>Чему научился?</a:t>
          </a:r>
        </a:p>
        <a:p>
          <a:r>
            <a:rPr lang="ru-RU" dirty="0" smtClean="0"/>
            <a:t>Чему необходимо научиться?</a:t>
          </a:r>
          <a:endParaRPr lang="ru-RU" dirty="0"/>
        </a:p>
      </dgm:t>
    </dgm:pt>
    <dgm:pt modelId="{55079B51-9DBD-4640-AC81-115971C8FE27}" type="parTrans" cxnId="{17546A4F-2F21-4C4A-8089-AE69186F059E}">
      <dgm:prSet/>
      <dgm:spPr/>
      <dgm:t>
        <a:bodyPr/>
        <a:lstStyle/>
        <a:p>
          <a:endParaRPr lang="ru-RU"/>
        </a:p>
      </dgm:t>
    </dgm:pt>
    <dgm:pt modelId="{5E18F44F-E783-4836-97DC-6E7D4D14F5E5}" type="sibTrans" cxnId="{17546A4F-2F21-4C4A-8089-AE69186F059E}">
      <dgm:prSet/>
      <dgm:spPr/>
      <dgm:t>
        <a:bodyPr/>
        <a:lstStyle/>
        <a:p>
          <a:endParaRPr lang="ru-RU"/>
        </a:p>
      </dgm:t>
    </dgm:pt>
    <dgm:pt modelId="{3AD3D770-49B8-4279-A252-54357E52A1D8}">
      <dgm:prSet custT="1"/>
      <dgm:spPr/>
      <dgm:t>
        <a:bodyPr/>
        <a:lstStyle/>
        <a:p>
          <a:pPr algn="l"/>
          <a:r>
            <a:rPr lang="ru-RU" sz="1600" dirty="0" err="1" smtClean="0"/>
            <a:t>Самостояте</a:t>
          </a:r>
          <a:r>
            <a:rPr lang="ru-RU" sz="1600" dirty="0" smtClean="0"/>
            <a:t> –</a:t>
          </a:r>
        </a:p>
        <a:p>
          <a:pPr algn="l"/>
          <a:r>
            <a:rPr lang="ru-RU" sz="1600" dirty="0" err="1" smtClean="0"/>
            <a:t>льно</a:t>
          </a:r>
          <a:r>
            <a:rPr lang="ru-RU" sz="1600" dirty="0" smtClean="0"/>
            <a:t> </a:t>
          </a:r>
          <a:r>
            <a:rPr lang="ru-RU" sz="1600" dirty="0" smtClean="0"/>
            <a:t>осуществлять поиск</a:t>
          </a:r>
        </a:p>
        <a:p>
          <a:pPr algn="l"/>
          <a:r>
            <a:rPr lang="ru-RU" sz="1600" dirty="0" smtClean="0"/>
            <a:t>Использовать </a:t>
          </a:r>
          <a:r>
            <a:rPr lang="ru-RU" sz="1600" dirty="0" err="1" smtClean="0"/>
            <a:t>информацию.Представлять</a:t>
          </a:r>
          <a:r>
            <a:rPr lang="ru-RU" sz="1600" dirty="0" smtClean="0"/>
            <a:t> </a:t>
          </a:r>
          <a:r>
            <a:rPr lang="ru-RU" sz="1600" dirty="0" smtClean="0"/>
            <a:t>её в разных формах</a:t>
          </a:r>
          <a:endParaRPr lang="ru-RU" sz="1600" dirty="0"/>
        </a:p>
      </dgm:t>
    </dgm:pt>
    <dgm:pt modelId="{2FE1088C-585C-4FB0-9190-42D66E51D094}" type="parTrans" cxnId="{BEBBF12A-201D-4F9E-B864-9292773E32F4}">
      <dgm:prSet/>
      <dgm:spPr/>
      <dgm:t>
        <a:bodyPr/>
        <a:lstStyle/>
        <a:p>
          <a:endParaRPr lang="ru-RU"/>
        </a:p>
      </dgm:t>
    </dgm:pt>
    <dgm:pt modelId="{49DF4F30-61B2-4904-B554-F4C41BC72089}" type="sibTrans" cxnId="{BEBBF12A-201D-4F9E-B864-9292773E32F4}">
      <dgm:prSet/>
      <dgm:spPr/>
      <dgm:t>
        <a:bodyPr/>
        <a:lstStyle/>
        <a:p>
          <a:endParaRPr lang="ru-RU"/>
        </a:p>
      </dgm:t>
    </dgm:pt>
    <dgm:pt modelId="{4C2CB2FD-8DFA-4363-AE8E-1F991925BFBF}" type="pres">
      <dgm:prSet presAssocID="{692C7E85-4A27-494B-A1A5-5BD31AA3464A}" presName="Name0" presStyleCnt="0">
        <dgm:presLayoutVars>
          <dgm:dir/>
          <dgm:resizeHandles val="exact"/>
        </dgm:presLayoutVars>
      </dgm:prSet>
      <dgm:spPr/>
    </dgm:pt>
    <dgm:pt modelId="{CC7F0B1A-94D7-4625-A3C3-E2F31AFD83D4}" type="pres">
      <dgm:prSet presAssocID="{692C7E85-4A27-494B-A1A5-5BD31AA3464A}" presName="fgShape" presStyleLbl="fgShp" presStyleIdx="0" presStyleCnt="1" custLinFactNeighborX="1724" custLinFactNeighborY="76839"/>
      <dgm:spPr/>
    </dgm:pt>
    <dgm:pt modelId="{4DC71BFD-61ED-4E55-B476-9B1D9A27B229}" type="pres">
      <dgm:prSet presAssocID="{692C7E85-4A27-494B-A1A5-5BD31AA3464A}" presName="linComp" presStyleCnt="0"/>
      <dgm:spPr/>
    </dgm:pt>
    <dgm:pt modelId="{85160797-A5D8-4CF8-8B9F-C1E12C36D4E6}" type="pres">
      <dgm:prSet presAssocID="{22FE9875-5400-43B2-9C53-09105E49A148}" presName="compNode" presStyleCnt="0"/>
      <dgm:spPr/>
    </dgm:pt>
    <dgm:pt modelId="{3864348F-87A6-412C-8A2D-AAC244760B60}" type="pres">
      <dgm:prSet presAssocID="{22FE9875-5400-43B2-9C53-09105E49A148}" presName="bkgdShape" presStyleLbl="node1" presStyleIdx="0" presStyleCnt="6" custScaleX="113317" custLinFactNeighborX="9477" custLinFactNeighborY="-636"/>
      <dgm:spPr/>
      <dgm:t>
        <a:bodyPr/>
        <a:lstStyle/>
        <a:p>
          <a:endParaRPr lang="ru-RU"/>
        </a:p>
      </dgm:t>
    </dgm:pt>
    <dgm:pt modelId="{A6749A5B-D4BE-4D97-98B2-656E1FE4ECCC}" type="pres">
      <dgm:prSet presAssocID="{22FE9875-5400-43B2-9C53-09105E49A148}" presName="node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9F369-28C5-4D51-BF37-A158083DF2CF}" type="pres">
      <dgm:prSet presAssocID="{22FE9875-5400-43B2-9C53-09105E49A148}" presName="invisiNode" presStyleLbl="node1" presStyleIdx="0" presStyleCnt="6"/>
      <dgm:spPr/>
    </dgm:pt>
    <dgm:pt modelId="{D9CC2150-818F-42C0-A520-7CA210EF67EF}" type="pres">
      <dgm:prSet presAssocID="{22FE9875-5400-43B2-9C53-09105E49A148}" presName="imagNode" presStyleLbl="fgImgPlace1" presStyleIdx="0" presStyleCnt="6" custScaleX="64403" custScaleY="3298" custLinFactNeighborX="-735" custLinFactNeighborY="-25333"/>
      <dgm:spPr/>
    </dgm:pt>
    <dgm:pt modelId="{E27F20DA-2EEF-45EB-BA56-A157AAC97533}" type="pres">
      <dgm:prSet presAssocID="{1CB56CD9-E639-44EA-834A-FE683936738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22FF65B-6C2C-48EC-9059-A962F8D7619C}" type="pres">
      <dgm:prSet presAssocID="{38BCBA0C-405C-400E-98E0-B9C398EDA233}" presName="compNode" presStyleCnt="0"/>
      <dgm:spPr/>
    </dgm:pt>
    <dgm:pt modelId="{25097B12-AB84-4A74-8671-734A8420F34F}" type="pres">
      <dgm:prSet presAssocID="{38BCBA0C-405C-400E-98E0-B9C398EDA233}" presName="bkgdShape" presStyleLbl="node1" presStyleIdx="1" presStyleCnt="6"/>
      <dgm:spPr/>
      <dgm:t>
        <a:bodyPr/>
        <a:lstStyle/>
        <a:p>
          <a:endParaRPr lang="ru-RU"/>
        </a:p>
      </dgm:t>
    </dgm:pt>
    <dgm:pt modelId="{7516CD15-64D3-4A1F-A16E-C35366CFC12A}" type="pres">
      <dgm:prSet presAssocID="{38BCBA0C-405C-400E-98E0-B9C398EDA233}" presName="node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8B860-43D7-423E-AE3B-3FE217FD9CA3}" type="pres">
      <dgm:prSet presAssocID="{38BCBA0C-405C-400E-98E0-B9C398EDA233}" presName="invisiNode" presStyleLbl="node1" presStyleIdx="1" presStyleCnt="6"/>
      <dgm:spPr/>
    </dgm:pt>
    <dgm:pt modelId="{1C872168-67DD-4A04-9F75-979E50724CD7}" type="pres">
      <dgm:prSet presAssocID="{38BCBA0C-405C-400E-98E0-B9C398EDA233}" presName="imagNode" presStyleLbl="fgImgPlace1" presStyleIdx="1" presStyleCnt="6" custFlipVert="0" custScaleX="51525" custScaleY="15789" custLinFactNeighborX="-2757" custLinFactNeighborY="-23859"/>
      <dgm:spPr/>
    </dgm:pt>
    <dgm:pt modelId="{66D46A97-9ECF-4BD5-B153-77967DAD2041}" type="pres">
      <dgm:prSet presAssocID="{B6AF861A-8797-4AB5-9D9C-603FA071F78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73E956B-7984-41DC-92CA-4FCF97CF1D7B}" type="pres">
      <dgm:prSet presAssocID="{3AD3D770-49B8-4279-A252-54357E52A1D8}" presName="compNode" presStyleCnt="0"/>
      <dgm:spPr/>
    </dgm:pt>
    <dgm:pt modelId="{C15D2751-08B5-495F-9170-2A7566AD4913}" type="pres">
      <dgm:prSet presAssocID="{3AD3D770-49B8-4279-A252-54357E52A1D8}" presName="bkgdShape" presStyleLbl="node1" presStyleIdx="2" presStyleCnt="6" custScaleX="122378"/>
      <dgm:spPr/>
      <dgm:t>
        <a:bodyPr/>
        <a:lstStyle/>
        <a:p>
          <a:endParaRPr lang="ru-RU"/>
        </a:p>
      </dgm:t>
    </dgm:pt>
    <dgm:pt modelId="{1617B783-4EF3-4615-A9AF-A68FAC517DBF}" type="pres">
      <dgm:prSet presAssocID="{3AD3D770-49B8-4279-A252-54357E52A1D8}" presName="node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A44F9-37C2-4A57-BD51-45E45C974B9D}" type="pres">
      <dgm:prSet presAssocID="{3AD3D770-49B8-4279-A252-54357E52A1D8}" presName="invisiNode" presStyleLbl="node1" presStyleIdx="2" presStyleCnt="6"/>
      <dgm:spPr/>
    </dgm:pt>
    <dgm:pt modelId="{B359F46F-55C0-4DCE-98C9-95DF64F5C5B5}" type="pres">
      <dgm:prSet presAssocID="{3AD3D770-49B8-4279-A252-54357E52A1D8}" presName="imagNode" presStyleLbl="fgImgPlace1" presStyleIdx="2" presStyleCnt="6" custScaleX="27790" custScaleY="25333" custLinFactNeighborX="-4779" custLinFactNeighborY="-42946"/>
      <dgm:spPr/>
    </dgm:pt>
    <dgm:pt modelId="{B904B960-2E20-4B15-A0ED-B3EAD64D9325}" type="pres">
      <dgm:prSet presAssocID="{49DF4F30-61B2-4904-B554-F4C41BC7208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E028A18-5F6F-437E-BF67-119D29BA7872}" type="pres">
      <dgm:prSet presAssocID="{FC31640D-D29A-4721-8556-26EAD27B244F}" presName="compNode" presStyleCnt="0"/>
      <dgm:spPr/>
    </dgm:pt>
    <dgm:pt modelId="{07ADD914-9DBE-400C-8677-C3E9461AD87F}" type="pres">
      <dgm:prSet presAssocID="{FC31640D-D29A-4721-8556-26EAD27B244F}" presName="bkgdShape" presStyleLbl="node1" presStyleIdx="3" presStyleCnt="6" custScaleX="114333" custLinFactNeighborX="5984" custLinFactNeighborY="953"/>
      <dgm:spPr/>
      <dgm:t>
        <a:bodyPr/>
        <a:lstStyle/>
        <a:p>
          <a:endParaRPr lang="ru-RU"/>
        </a:p>
      </dgm:t>
    </dgm:pt>
    <dgm:pt modelId="{67728BB4-8205-467F-A6B1-754F09E7980A}" type="pres">
      <dgm:prSet presAssocID="{FC31640D-D29A-4721-8556-26EAD27B244F}" presName="node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FA2B6-28A0-4431-B67B-2209B9501B8F}" type="pres">
      <dgm:prSet presAssocID="{FC31640D-D29A-4721-8556-26EAD27B244F}" presName="invisiNode" presStyleLbl="node1" presStyleIdx="3" presStyleCnt="6"/>
      <dgm:spPr/>
    </dgm:pt>
    <dgm:pt modelId="{EB6E569B-9CD8-4B48-8346-6A10DA2A6E08}" type="pres">
      <dgm:prSet presAssocID="{FC31640D-D29A-4721-8556-26EAD27B244F}" presName="imagNode" presStyleLbl="fgImgPlace1" presStyleIdx="3" presStyleCnt="6" custScaleX="30277" custScaleY="23653" custLinFactNeighborX="11738" custLinFactNeighborY="-39014"/>
      <dgm:spPr/>
    </dgm:pt>
    <dgm:pt modelId="{A6592365-C2D5-436A-87D7-79349484CC9F}" type="pres">
      <dgm:prSet presAssocID="{27AABBD1-FE41-45CC-82FC-068BE8EE6CB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81D8E5D-4221-4502-BC65-59FB27CB9E76}" type="pres">
      <dgm:prSet presAssocID="{F8CD7D5B-7143-4A87-919B-97011B708ED8}" presName="compNode" presStyleCnt="0"/>
      <dgm:spPr/>
    </dgm:pt>
    <dgm:pt modelId="{BC36E14F-A457-41CB-BF2C-1CE34FDACEE4}" type="pres">
      <dgm:prSet presAssocID="{F8CD7D5B-7143-4A87-919B-97011B708ED8}" presName="bkgdShape" presStyleLbl="node1" presStyleIdx="4" presStyleCnt="6" custScaleX="122191"/>
      <dgm:spPr/>
      <dgm:t>
        <a:bodyPr/>
        <a:lstStyle/>
        <a:p>
          <a:endParaRPr lang="ru-RU"/>
        </a:p>
      </dgm:t>
    </dgm:pt>
    <dgm:pt modelId="{6FABF5C9-C46A-4DD2-B6F6-FCD3707E5453}" type="pres">
      <dgm:prSet presAssocID="{F8CD7D5B-7143-4A87-919B-97011B708ED8}" presName="node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A609B7-BF43-49EF-A68E-E13552FE8BED}" type="pres">
      <dgm:prSet presAssocID="{F8CD7D5B-7143-4A87-919B-97011B708ED8}" presName="invisiNode" presStyleLbl="node1" presStyleIdx="4" presStyleCnt="6"/>
      <dgm:spPr/>
    </dgm:pt>
    <dgm:pt modelId="{AFC4E93A-4694-4A71-8E13-28A0D0CCEE9B}" type="pres">
      <dgm:prSet presAssocID="{F8CD7D5B-7143-4A87-919B-97011B708ED8}" presName="imagNode" presStyleLbl="fgImgPlace1" presStyleIdx="4" presStyleCnt="6" custFlipVert="0" custScaleX="3474" custScaleY="15791" custLinFactNeighborX="-8103" custLinFactNeighborY="-28630"/>
      <dgm:spPr/>
    </dgm:pt>
    <dgm:pt modelId="{CB5B0D97-A32A-4EC4-9A3A-A7DC779F4D7D}" type="pres">
      <dgm:prSet presAssocID="{87CFA24C-8439-40B7-B98B-A4F57992458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86FEC01-CD5A-44A5-8A64-E19058237251}" type="pres">
      <dgm:prSet presAssocID="{88CB73A6-9E0F-4EE8-9E90-1FC2B6E8DBF6}" presName="compNode" presStyleCnt="0"/>
      <dgm:spPr/>
    </dgm:pt>
    <dgm:pt modelId="{E360F3DA-7F28-4C4F-B744-9BD42E2B35C6}" type="pres">
      <dgm:prSet presAssocID="{88CB73A6-9E0F-4EE8-9E90-1FC2B6E8DBF6}" presName="bkgdShape" presStyleLbl="node1" presStyleIdx="5" presStyleCnt="6"/>
      <dgm:spPr/>
      <dgm:t>
        <a:bodyPr/>
        <a:lstStyle/>
        <a:p>
          <a:endParaRPr lang="ru-RU"/>
        </a:p>
      </dgm:t>
    </dgm:pt>
    <dgm:pt modelId="{9743BFB6-9D89-4EF7-BB7D-65C889742FE2}" type="pres">
      <dgm:prSet presAssocID="{88CB73A6-9E0F-4EE8-9E90-1FC2B6E8DBF6}" presName="node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ADEEC-29C1-434C-B963-B360FBFAA2C3}" type="pres">
      <dgm:prSet presAssocID="{88CB73A6-9E0F-4EE8-9E90-1FC2B6E8DBF6}" presName="invisiNode" presStyleLbl="node1" presStyleIdx="5" presStyleCnt="6"/>
      <dgm:spPr/>
    </dgm:pt>
    <dgm:pt modelId="{3807E025-5D62-4E9B-83AE-BE56A274B9E0}" type="pres">
      <dgm:prSet presAssocID="{88CB73A6-9E0F-4EE8-9E90-1FC2B6E8DBF6}" presName="imagNode" presStyleLbl="fgImgPlace1" presStyleIdx="5" presStyleCnt="6" custScaleX="32581" custScaleY="31928" custLinFactNeighborX="-5416" custLinFactNeighborY="-34877"/>
      <dgm:spPr/>
    </dgm:pt>
  </dgm:ptLst>
  <dgm:cxnLst>
    <dgm:cxn modelId="{983D33EE-7045-4455-AA1C-630B3C052B04}" srcId="{692C7E85-4A27-494B-A1A5-5BD31AA3464A}" destId="{22FE9875-5400-43B2-9C53-09105E49A148}" srcOrd="0" destOrd="0" parTransId="{FFAA2459-A13D-4602-A126-2A5E6DECE0A6}" sibTransId="{1CB56CD9-E639-44EA-834A-FE6839367381}"/>
    <dgm:cxn modelId="{F03F2962-1CEA-49CA-9075-325269B9C94F}" srcId="{692C7E85-4A27-494B-A1A5-5BD31AA3464A}" destId="{F8CD7D5B-7143-4A87-919B-97011B708ED8}" srcOrd="4" destOrd="0" parTransId="{BC9978AA-B9EB-4F5D-9777-046E87C19DF9}" sibTransId="{87CFA24C-8439-40B7-B98B-A4F57992458C}"/>
    <dgm:cxn modelId="{F8EB2ACF-E894-4BD8-8A0D-FBA132397B8F}" type="presOf" srcId="{B6AF861A-8797-4AB5-9D9C-603FA071F780}" destId="{66D46A97-9ECF-4BD5-B153-77967DAD2041}" srcOrd="0" destOrd="0" presId="urn:microsoft.com/office/officeart/2005/8/layout/hList7#1"/>
    <dgm:cxn modelId="{53B29C47-0CA6-4E23-AA6C-6D1CF6DC4A53}" type="presOf" srcId="{692C7E85-4A27-494B-A1A5-5BD31AA3464A}" destId="{4C2CB2FD-8DFA-4363-AE8E-1F991925BFBF}" srcOrd="0" destOrd="0" presId="urn:microsoft.com/office/officeart/2005/8/layout/hList7#1"/>
    <dgm:cxn modelId="{D1DCEE36-FF4C-4F90-AC1D-FD9CC71E7DC8}" type="presOf" srcId="{88CB73A6-9E0F-4EE8-9E90-1FC2B6E8DBF6}" destId="{9743BFB6-9D89-4EF7-BB7D-65C889742FE2}" srcOrd="1" destOrd="0" presId="urn:microsoft.com/office/officeart/2005/8/layout/hList7#1"/>
    <dgm:cxn modelId="{1870BD93-B1BD-4B3A-BC40-B44E981E5941}" type="presOf" srcId="{3AD3D770-49B8-4279-A252-54357E52A1D8}" destId="{1617B783-4EF3-4615-A9AF-A68FAC517DBF}" srcOrd="1" destOrd="0" presId="urn:microsoft.com/office/officeart/2005/8/layout/hList7#1"/>
    <dgm:cxn modelId="{399E7856-6EBE-4500-A510-C70DE51EF512}" type="presOf" srcId="{38BCBA0C-405C-400E-98E0-B9C398EDA233}" destId="{25097B12-AB84-4A74-8671-734A8420F34F}" srcOrd="0" destOrd="0" presId="urn:microsoft.com/office/officeart/2005/8/layout/hList7#1"/>
    <dgm:cxn modelId="{0809205D-AFC7-4C2C-BABA-372AEBB690DB}" type="presOf" srcId="{FC31640D-D29A-4721-8556-26EAD27B244F}" destId="{67728BB4-8205-467F-A6B1-754F09E7980A}" srcOrd="1" destOrd="0" presId="urn:microsoft.com/office/officeart/2005/8/layout/hList7#1"/>
    <dgm:cxn modelId="{33EFDB8E-6FC1-4F3C-818A-364BBE460CDE}" type="presOf" srcId="{FC31640D-D29A-4721-8556-26EAD27B244F}" destId="{07ADD914-9DBE-400C-8677-C3E9461AD87F}" srcOrd="0" destOrd="0" presId="urn:microsoft.com/office/officeart/2005/8/layout/hList7#1"/>
    <dgm:cxn modelId="{46DE919B-2275-46B1-A33D-F82BAEA2799B}" srcId="{692C7E85-4A27-494B-A1A5-5BD31AA3464A}" destId="{FC31640D-D29A-4721-8556-26EAD27B244F}" srcOrd="3" destOrd="0" parTransId="{5DC01165-B3A8-4073-A435-39EB02FBCD18}" sibTransId="{27AABBD1-FE41-45CC-82FC-068BE8EE6CB2}"/>
    <dgm:cxn modelId="{17546A4F-2F21-4C4A-8089-AE69186F059E}" srcId="{692C7E85-4A27-494B-A1A5-5BD31AA3464A}" destId="{88CB73A6-9E0F-4EE8-9E90-1FC2B6E8DBF6}" srcOrd="5" destOrd="0" parTransId="{55079B51-9DBD-4640-AC81-115971C8FE27}" sibTransId="{5E18F44F-E783-4836-97DC-6E7D4D14F5E5}"/>
    <dgm:cxn modelId="{E513EDCA-DAE0-46AF-B646-CD1570ED0582}" srcId="{692C7E85-4A27-494B-A1A5-5BD31AA3464A}" destId="{38BCBA0C-405C-400E-98E0-B9C398EDA233}" srcOrd="1" destOrd="0" parTransId="{3D606E2D-8369-4648-AB31-C85706FE7051}" sibTransId="{B6AF861A-8797-4AB5-9D9C-603FA071F780}"/>
    <dgm:cxn modelId="{180D0466-AE0F-4091-9163-679535BC6343}" type="presOf" srcId="{88CB73A6-9E0F-4EE8-9E90-1FC2B6E8DBF6}" destId="{E360F3DA-7F28-4C4F-B744-9BD42E2B35C6}" srcOrd="0" destOrd="0" presId="urn:microsoft.com/office/officeart/2005/8/layout/hList7#1"/>
    <dgm:cxn modelId="{4D05C5B7-BA7D-4EF3-A672-954FA8143064}" type="presOf" srcId="{27AABBD1-FE41-45CC-82FC-068BE8EE6CB2}" destId="{A6592365-C2D5-436A-87D7-79349484CC9F}" srcOrd="0" destOrd="0" presId="urn:microsoft.com/office/officeart/2005/8/layout/hList7#1"/>
    <dgm:cxn modelId="{1BA1378A-DAE7-4E14-A9C4-AFA8E558869F}" type="presOf" srcId="{1CB56CD9-E639-44EA-834A-FE6839367381}" destId="{E27F20DA-2EEF-45EB-BA56-A157AAC97533}" srcOrd="0" destOrd="0" presId="urn:microsoft.com/office/officeart/2005/8/layout/hList7#1"/>
    <dgm:cxn modelId="{1A6E3F03-D9D0-4ABD-ACB4-8119F76B617C}" type="presOf" srcId="{49DF4F30-61B2-4904-B554-F4C41BC72089}" destId="{B904B960-2E20-4B15-A0ED-B3EAD64D9325}" srcOrd="0" destOrd="0" presId="urn:microsoft.com/office/officeart/2005/8/layout/hList7#1"/>
    <dgm:cxn modelId="{DDA1C2C0-FF8A-4EB9-9FBF-2C3B6E5E17C4}" type="presOf" srcId="{87CFA24C-8439-40B7-B98B-A4F57992458C}" destId="{CB5B0D97-A32A-4EC4-9A3A-A7DC779F4D7D}" srcOrd="0" destOrd="0" presId="urn:microsoft.com/office/officeart/2005/8/layout/hList7#1"/>
    <dgm:cxn modelId="{F60992C4-05B7-4B22-9485-E4551BFF12F1}" type="presOf" srcId="{F8CD7D5B-7143-4A87-919B-97011B708ED8}" destId="{6FABF5C9-C46A-4DD2-B6F6-FCD3707E5453}" srcOrd="1" destOrd="0" presId="urn:microsoft.com/office/officeart/2005/8/layout/hList7#1"/>
    <dgm:cxn modelId="{5BE63649-E74E-46D5-AA69-44E72FCAF7A4}" type="presOf" srcId="{38BCBA0C-405C-400E-98E0-B9C398EDA233}" destId="{7516CD15-64D3-4A1F-A16E-C35366CFC12A}" srcOrd="1" destOrd="0" presId="urn:microsoft.com/office/officeart/2005/8/layout/hList7#1"/>
    <dgm:cxn modelId="{7661B8A8-CFC7-42E0-AE1D-284428F70309}" type="presOf" srcId="{22FE9875-5400-43B2-9C53-09105E49A148}" destId="{3864348F-87A6-412C-8A2D-AAC244760B60}" srcOrd="0" destOrd="0" presId="urn:microsoft.com/office/officeart/2005/8/layout/hList7#1"/>
    <dgm:cxn modelId="{1A358964-04E5-47F8-9D53-9769F8039328}" type="presOf" srcId="{F8CD7D5B-7143-4A87-919B-97011B708ED8}" destId="{BC36E14F-A457-41CB-BF2C-1CE34FDACEE4}" srcOrd="0" destOrd="0" presId="urn:microsoft.com/office/officeart/2005/8/layout/hList7#1"/>
    <dgm:cxn modelId="{BEBBF12A-201D-4F9E-B864-9292773E32F4}" srcId="{692C7E85-4A27-494B-A1A5-5BD31AA3464A}" destId="{3AD3D770-49B8-4279-A252-54357E52A1D8}" srcOrd="2" destOrd="0" parTransId="{2FE1088C-585C-4FB0-9190-42D66E51D094}" sibTransId="{49DF4F30-61B2-4904-B554-F4C41BC72089}"/>
    <dgm:cxn modelId="{A71FB550-B932-4153-AD67-C105BDCA1FC7}" type="presOf" srcId="{3AD3D770-49B8-4279-A252-54357E52A1D8}" destId="{C15D2751-08B5-495F-9170-2A7566AD4913}" srcOrd="0" destOrd="0" presId="urn:microsoft.com/office/officeart/2005/8/layout/hList7#1"/>
    <dgm:cxn modelId="{5AE0C57E-C179-4874-813F-4A35BBD11DBC}" type="presOf" srcId="{22FE9875-5400-43B2-9C53-09105E49A148}" destId="{A6749A5B-D4BE-4D97-98B2-656E1FE4ECCC}" srcOrd="1" destOrd="0" presId="urn:microsoft.com/office/officeart/2005/8/layout/hList7#1"/>
    <dgm:cxn modelId="{482C82F6-66D7-4D0D-B6D5-0DB71B83CE52}" type="presParOf" srcId="{4C2CB2FD-8DFA-4363-AE8E-1F991925BFBF}" destId="{CC7F0B1A-94D7-4625-A3C3-E2F31AFD83D4}" srcOrd="0" destOrd="0" presId="urn:microsoft.com/office/officeart/2005/8/layout/hList7#1"/>
    <dgm:cxn modelId="{0B5B954C-DB32-49D8-A6B9-8B2B265946A3}" type="presParOf" srcId="{4C2CB2FD-8DFA-4363-AE8E-1F991925BFBF}" destId="{4DC71BFD-61ED-4E55-B476-9B1D9A27B229}" srcOrd="1" destOrd="0" presId="urn:microsoft.com/office/officeart/2005/8/layout/hList7#1"/>
    <dgm:cxn modelId="{8DFAF174-1C04-405E-95EE-C4A66171BE9B}" type="presParOf" srcId="{4DC71BFD-61ED-4E55-B476-9B1D9A27B229}" destId="{85160797-A5D8-4CF8-8B9F-C1E12C36D4E6}" srcOrd="0" destOrd="0" presId="urn:microsoft.com/office/officeart/2005/8/layout/hList7#1"/>
    <dgm:cxn modelId="{454F076F-D515-4D17-995A-F39D54040988}" type="presParOf" srcId="{85160797-A5D8-4CF8-8B9F-C1E12C36D4E6}" destId="{3864348F-87A6-412C-8A2D-AAC244760B60}" srcOrd="0" destOrd="0" presId="urn:microsoft.com/office/officeart/2005/8/layout/hList7#1"/>
    <dgm:cxn modelId="{94300991-FB1D-4B19-B9A7-3E882FE28FB7}" type="presParOf" srcId="{85160797-A5D8-4CF8-8B9F-C1E12C36D4E6}" destId="{A6749A5B-D4BE-4D97-98B2-656E1FE4ECCC}" srcOrd="1" destOrd="0" presId="urn:microsoft.com/office/officeart/2005/8/layout/hList7#1"/>
    <dgm:cxn modelId="{21B7EBBF-57FD-4FBC-9EDB-F66F1CFD10EF}" type="presParOf" srcId="{85160797-A5D8-4CF8-8B9F-C1E12C36D4E6}" destId="{2D19F369-28C5-4D51-BF37-A158083DF2CF}" srcOrd="2" destOrd="0" presId="urn:microsoft.com/office/officeart/2005/8/layout/hList7#1"/>
    <dgm:cxn modelId="{096AEBD7-7E26-4E64-ADA5-3889213BA7CE}" type="presParOf" srcId="{85160797-A5D8-4CF8-8B9F-C1E12C36D4E6}" destId="{D9CC2150-818F-42C0-A520-7CA210EF67EF}" srcOrd="3" destOrd="0" presId="urn:microsoft.com/office/officeart/2005/8/layout/hList7#1"/>
    <dgm:cxn modelId="{9F54CA58-14CB-4C0A-9148-4101CD2AD273}" type="presParOf" srcId="{4DC71BFD-61ED-4E55-B476-9B1D9A27B229}" destId="{E27F20DA-2EEF-45EB-BA56-A157AAC97533}" srcOrd="1" destOrd="0" presId="urn:microsoft.com/office/officeart/2005/8/layout/hList7#1"/>
    <dgm:cxn modelId="{1CF9779E-8C26-48F8-B3BE-C315F560B1EF}" type="presParOf" srcId="{4DC71BFD-61ED-4E55-B476-9B1D9A27B229}" destId="{F22FF65B-6C2C-48EC-9059-A962F8D7619C}" srcOrd="2" destOrd="0" presId="urn:microsoft.com/office/officeart/2005/8/layout/hList7#1"/>
    <dgm:cxn modelId="{D662026F-7946-41FE-B07A-6A0EF3DF4F10}" type="presParOf" srcId="{F22FF65B-6C2C-48EC-9059-A962F8D7619C}" destId="{25097B12-AB84-4A74-8671-734A8420F34F}" srcOrd="0" destOrd="0" presId="urn:microsoft.com/office/officeart/2005/8/layout/hList7#1"/>
    <dgm:cxn modelId="{34342A5C-7C73-4CE7-A85C-7118E75D0484}" type="presParOf" srcId="{F22FF65B-6C2C-48EC-9059-A962F8D7619C}" destId="{7516CD15-64D3-4A1F-A16E-C35366CFC12A}" srcOrd="1" destOrd="0" presId="urn:microsoft.com/office/officeart/2005/8/layout/hList7#1"/>
    <dgm:cxn modelId="{542A1AD0-EF8B-46E8-99FD-A17CB013B6C9}" type="presParOf" srcId="{F22FF65B-6C2C-48EC-9059-A962F8D7619C}" destId="{EC88B860-43D7-423E-AE3B-3FE217FD9CA3}" srcOrd="2" destOrd="0" presId="urn:microsoft.com/office/officeart/2005/8/layout/hList7#1"/>
    <dgm:cxn modelId="{CD12B274-3AF7-4662-BA4E-E414D5B062A4}" type="presParOf" srcId="{F22FF65B-6C2C-48EC-9059-A962F8D7619C}" destId="{1C872168-67DD-4A04-9F75-979E50724CD7}" srcOrd="3" destOrd="0" presId="urn:microsoft.com/office/officeart/2005/8/layout/hList7#1"/>
    <dgm:cxn modelId="{2DF82158-12AE-45C1-B0E9-8AE7C83913E9}" type="presParOf" srcId="{4DC71BFD-61ED-4E55-B476-9B1D9A27B229}" destId="{66D46A97-9ECF-4BD5-B153-77967DAD2041}" srcOrd="3" destOrd="0" presId="urn:microsoft.com/office/officeart/2005/8/layout/hList7#1"/>
    <dgm:cxn modelId="{DC5B38AA-3744-45D4-947F-508E7EC569BB}" type="presParOf" srcId="{4DC71BFD-61ED-4E55-B476-9B1D9A27B229}" destId="{873E956B-7984-41DC-92CA-4FCF97CF1D7B}" srcOrd="4" destOrd="0" presId="urn:microsoft.com/office/officeart/2005/8/layout/hList7#1"/>
    <dgm:cxn modelId="{747EC27B-A1D9-40A4-BBA6-2D96638FEA00}" type="presParOf" srcId="{873E956B-7984-41DC-92CA-4FCF97CF1D7B}" destId="{C15D2751-08B5-495F-9170-2A7566AD4913}" srcOrd="0" destOrd="0" presId="urn:microsoft.com/office/officeart/2005/8/layout/hList7#1"/>
    <dgm:cxn modelId="{D7D8FCBD-A864-441C-9946-278F9D0C2597}" type="presParOf" srcId="{873E956B-7984-41DC-92CA-4FCF97CF1D7B}" destId="{1617B783-4EF3-4615-A9AF-A68FAC517DBF}" srcOrd="1" destOrd="0" presId="urn:microsoft.com/office/officeart/2005/8/layout/hList7#1"/>
    <dgm:cxn modelId="{756986A7-A00B-43D9-9577-A6E4C91BBE09}" type="presParOf" srcId="{873E956B-7984-41DC-92CA-4FCF97CF1D7B}" destId="{2CEA44F9-37C2-4A57-BD51-45E45C974B9D}" srcOrd="2" destOrd="0" presId="urn:microsoft.com/office/officeart/2005/8/layout/hList7#1"/>
    <dgm:cxn modelId="{33AF945D-D884-4E0D-9AD7-30AAD603D2B4}" type="presParOf" srcId="{873E956B-7984-41DC-92CA-4FCF97CF1D7B}" destId="{B359F46F-55C0-4DCE-98C9-95DF64F5C5B5}" srcOrd="3" destOrd="0" presId="urn:microsoft.com/office/officeart/2005/8/layout/hList7#1"/>
    <dgm:cxn modelId="{4209BB2E-5D91-43D0-9E97-58D210FCEE32}" type="presParOf" srcId="{4DC71BFD-61ED-4E55-B476-9B1D9A27B229}" destId="{B904B960-2E20-4B15-A0ED-B3EAD64D9325}" srcOrd="5" destOrd="0" presId="urn:microsoft.com/office/officeart/2005/8/layout/hList7#1"/>
    <dgm:cxn modelId="{98C25BDA-B23F-4BA3-9598-54656F998F85}" type="presParOf" srcId="{4DC71BFD-61ED-4E55-B476-9B1D9A27B229}" destId="{FE028A18-5F6F-437E-BF67-119D29BA7872}" srcOrd="6" destOrd="0" presId="urn:microsoft.com/office/officeart/2005/8/layout/hList7#1"/>
    <dgm:cxn modelId="{83F35C95-640C-435D-A057-9BDFC446821F}" type="presParOf" srcId="{FE028A18-5F6F-437E-BF67-119D29BA7872}" destId="{07ADD914-9DBE-400C-8677-C3E9461AD87F}" srcOrd="0" destOrd="0" presId="urn:microsoft.com/office/officeart/2005/8/layout/hList7#1"/>
    <dgm:cxn modelId="{CA715B03-D99A-4888-A9B4-FE958C15EF7F}" type="presParOf" srcId="{FE028A18-5F6F-437E-BF67-119D29BA7872}" destId="{67728BB4-8205-467F-A6B1-754F09E7980A}" srcOrd="1" destOrd="0" presId="urn:microsoft.com/office/officeart/2005/8/layout/hList7#1"/>
    <dgm:cxn modelId="{BBE392C3-AA0B-4A81-AB2F-CF5FAE68A217}" type="presParOf" srcId="{FE028A18-5F6F-437E-BF67-119D29BA7872}" destId="{4DBFA2B6-28A0-4431-B67B-2209B9501B8F}" srcOrd="2" destOrd="0" presId="urn:microsoft.com/office/officeart/2005/8/layout/hList7#1"/>
    <dgm:cxn modelId="{08125C55-35A7-4CC1-BFAD-C7D6DFF00834}" type="presParOf" srcId="{FE028A18-5F6F-437E-BF67-119D29BA7872}" destId="{EB6E569B-9CD8-4B48-8346-6A10DA2A6E08}" srcOrd="3" destOrd="0" presId="urn:microsoft.com/office/officeart/2005/8/layout/hList7#1"/>
    <dgm:cxn modelId="{3BD6E116-D36C-4A64-AC6F-DEFDABE8B5CC}" type="presParOf" srcId="{4DC71BFD-61ED-4E55-B476-9B1D9A27B229}" destId="{A6592365-C2D5-436A-87D7-79349484CC9F}" srcOrd="7" destOrd="0" presId="urn:microsoft.com/office/officeart/2005/8/layout/hList7#1"/>
    <dgm:cxn modelId="{5B3276C8-1E68-43E1-BBBF-D4A3EF1E016D}" type="presParOf" srcId="{4DC71BFD-61ED-4E55-B476-9B1D9A27B229}" destId="{481D8E5D-4221-4502-BC65-59FB27CB9E76}" srcOrd="8" destOrd="0" presId="urn:microsoft.com/office/officeart/2005/8/layout/hList7#1"/>
    <dgm:cxn modelId="{F0EAD782-5333-4A29-9F65-62192E7A384F}" type="presParOf" srcId="{481D8E5D-4221-4502-BC65-59FB27CB9E76}" destId="{BC36E14F-A457-41CB-BF2C-1CE34FDACEE4}" srcOrd="0" destOrd="0" presId="urn:microsoft.com/office/officeart/2005/8/layout/hList7#1"/>
    <dgm:cxn modelId="{E0535C2A-8EE6-4021-82CF-555DCC3D157D}" type="presParOf" srcId="{481D8E5D-4221-4502-BC65-59FB27CB9E76}" destId="{6FABF5C9-C46A-4DD2-B6F6-FCD3707E5453}" srcOrd="1" destOrd="0" presId="urn:microsoft.com/office/officeart/2005/8/layout/hList7#1"/>
    <dgm:cxn modelId="{FEBBC7DC-3A63-40CE-84EE-3D5EBA4EDCA7}" type="presParOf" srcId="{481D8E5D-4221-4502-BC65-59FB27CB9E76}" destId="{1AA609B7-BF43-49EF-A68E-E13552FE8BED}" srcOrd="2" destOrd="0" presId="urn:microsoft.com/office/officeart/2005/8/layout/hList7#1"/>
    <dgm:cxn modelId="{4B9819B4-DCD8-4158-9F60-94CE95AFBF07}" type="presParOf" srcId="{481D8E5D-4221-4502-BC65-59FB27CB9E76}" destId="{AFC4E93A-4694-4A71-8E13-28A0D0CCEE9B}" srcOrd="3" destOrd="0" presId="urn:microsoft.com/office/officeart/2005/8/layout/hList7#1"/>
    <dgm:cxn modelId="{8F18E1FE-B754-4042-9E1B-7AD549DE4763}" type="presParOf" srcId="{4DC71BFD-61ED-4E55-B476-9B1D9A27B229}" destId="{CB5B0D97-A32A-4EC4-9A3A-A7DC779F4D7D}" srcOrd="9" destOrd="0" presId="urn:microsoft.com/office/officeart/2005/8/layout/hList7#1"/>
    <dgm:cxn modelId="{EF4465BE-D0E1-4EE4-8592-5AC1A14DA91A}" type="presParOf" srcId="{4DC71BFD-61ED-4E55-B476-9B1D9A27B229}" destId="{786FEC01-CD5A-44A5-8A64-E19058237251}" srcOrd="10" destOrd="0" presId="urn:microsoft.com/office/officeart/2005/8/layout/hList7#1"/>
    <dgm:cxn modelId="{367BCEE0-7FC1-484E-A208-B736860AFFC6}" type="presParOf" srcId="{786FEC01-CD5A-44A5-8A64-E19058237251}" destId="{E360F3DA-7F28-4C4F-B744-9BD42E2B35C6}" srcOrd="0" destOrd="0" presId="urn:microsoft.com/office/officeart/2005/8/layout/hList7#1"/>
    <dgm:cxn modelId="{04595D2D-08B7-4D89-A3AF-C5C26A8DDA25}" type="presParOf" srcId="{786FEC01-CD5A-44A5-8A64-E19058237251}" destId="{9743BFB6-9D89-4EF7-BB7D-65C889742FE2}" srcOrd="1" destOrd="0" presId="urn:microsoft.com/office/officeart/2005/8/layout/hList7#1"/>
    <dgm:cxn modelId="{1514C826-B8DD-4B04-856A-5ADB914C9A60}" type="presParOf" srcId="{786FEC01-CD5A-44A5-8A64-E19058237251}" destId="{3C0ADEEC-29C1-434C-B963-B360FBFAA2C3}" srcOrd="2" destOrd="0" presId="urn:microsoft.com/office/officeart/2005/8/layout/hList7#1"/>
    <dgm:cxn modelId="{F0146685-E54E-42C2-AD66-1F82F63D8FB0}" type="presParOf" srcId="{786FEC01-CD5A-44A5-8A64-E19058237251}" destId="{3807E025-5D62-4E9B-83AE-BE56A274B9E0}" srcOrd="3" destOrd="0" presId="urn:microsoft.com/office/officeart/2005/8/layout/hList7#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893CE-2EF4-496A-8AB8-BD7CAC1B708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1587793-5C3D-4842-A241-58C52E6EA2D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Развитие познавательных интересов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F56D4389-F4BB-4E38-B848-CEE6BEFD885F}" type="parTrans" cxnId="{B287A78A-B33C-403B-B47F-42A5776A0E52}">
      <dgm:prSet/>
      <dgm:spPr/>
      <dgm:t>
        <a:bodyPr/>
        <a:lstStyle/>
        <a:p>
          <a:endParaRPr lang="ru-RU"/>
        </a:p>
      </dgm:t>
    </dgm:pt>
    <dgm:pt modelId="{8E3A6A66-A4C2-4DDA-99FE-558B0485B800}" type="sibTrans" cxnId="{B287A78A-B33C-403B-B47F-42A5776A0E52}">
      <dgm:prSet/>
      <dgm:spPr/>
      <dgm:t>
        <a:bodyPr/>
        <a:lstStyle/>
        <a:p>
          <a:endParaRPr lang="ru-RU"/>
        </a:p>
      </dgm:t>
    </dgm:pt>
    <dgm:pt modelId="{8BB58203-3548-485F-A126-A768BFDF74E7}">
      <dgm:prSet phldrT="[Текст]" custT="1"/>
      <dgm:spPr/>
      <dgm:t>
        <a:bodyPr/>
        <a:lstStyle/>
        <a:p>
          <a:pPr algn="l"/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Развитие умений самостоятельно конструировать свои знания и </a:t>
          </a:r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ориентироваться </a:t>
          </a:r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в информации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1CB7502C-6911-4F54-941F-CAF3080198D5}" type="parTrans" cxnId="{6BD27C9D-AFCE-413D-A64A-536C0FF37D15}">
      <dgm:prSet/>
      <dgm:spPr/>
      <dgm:t>
        <a:bodyPr/>
        <a:lstStyle/>
        <a:p>
          <a:endParaRPr lang="ru-RU"/>
        </a:p>
      </dgm:t>
    </dgm:pt>
    <dgm:pt modelId="{40D0F914-572E-4D30-975D-3726AF32B57E}" type="sibTrans" cxnId="{6BD27C9D-AFCE-413D-A64A-536C0FF37D15}">
      <dgm:prSet/>
      <dgm:spPr/>
      <dgm:t>
        <a:bodyPr/>
        <a:lstStyle/>
        <a:p>
          <a:endParaRPr lang="ru-RU"/>
        </a:p>
      </dgm:t>
    </dgm:pt>
    <dgm:pt modelId="{281EBF4E-6590-4D53-9F75-D7161447077C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Развивать критическое мышление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BBED9A82-D3D0-4C86-A731-BAF467DBA63A}" type="parTrans" cxnId="{AB5FC446-438C-48B0-A168-C727559476ED}">
      <dgm:prSet/>
      <dgm:spPr/>
      <dgm:t>
        <a:bodyPr/>
        <a:lstStyle/>
        <a:p>
          <a:endParaRPr lang="ru-RU"/>
        </a:p>
      </dgm:t>
    </dgm:pt>
    <dgm:pt modelId="{C6519E6F-8539-4E4F-A084-9B654A17C092}" type="sibTrans" cxnId="{AB5FC446-438C-48B0-A168-C727559476ED}">
      <dgm:prSet/>
      <dgm:spPr/>
      <dgm:t>
        <a:bodyPr/>
        <a:lstStyle/>
        <a:p>
          <a:endParaRPr lang="ru-RU"/>
        </a:p>
      </dgm:t>
    </dgm:pt>
    <dgm:pt modelId="{F90663B3-DDFB-4BA5-A931-38569658CD6E}" type="pres">
      <dgm:prSet presAssocID="{CED893CE-2EF4-496A-8AB8-BD7CAC1B7087}" presName="compositeShape" presStyleCnt="0">
        <dgm:presLayoutVars>
          <dgm:dir/>
          <dgm:resizeHandles/>
        </dgm:presLayoutVars>
      </dgm:prSet>
      <dgm:spPr/>
    </dgm:pt>
    <dgm:pt modelId="{11309410-665C-4C8D-B541-95966FA9CADE}" type="pres">
      <dgm:prSet presAssocID="{CED893CE-2EF4-496A-8AB8-BD7CAC1B7087}" presName="pyramid" presStyleLbl="node1" presStyleIdx="0" presStyleCnt="1"/>
      <dgm:spPr/>
    </dgm:pt>
    <dgm:pt modelId="{008D6595-D83B-4D21-8536-45116036D774}" type="pres">
      <dgm:prSet presAssocID="{CED893CE-2EF4-496A-8AB8-BD7CAC1B7087}" presName="theList" presStyleCnt="0"/>
      <dgm:spPr/>
    </dgm:pt>
    <dgm:pt modelId="{4E1C1C0A-2DEC-4AF0-84E1-9F45CCD5E426}" type="pres">
      <dgm:prSet presAssocID="{71587793-5C3D-4842-A241-58C52E6EA2D6}" presName="aNode" presStyleLbl="fgAcc1" presStyleIdx="0" presStyleCnt="3" custScaleX="192308" custScaleY="64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F4D14-98AE-49BB-823B-A54210E96E05}" type="pres">
      <dgm:prSet presAssocID="{71587793-5C3D-4842-A241-58C52E6EA2D6}" presName="aSpace" presStyleCnt="0"/>
      <dgm:spPr/>
    </dgm:pt>
    <dgm:pt modelId="{2DF19E40-4DEB-4084-ACF6-112B801499B4}" type="pres">
      <dgm:prSet presAssocID="{8BB58203-3548-485F-A126-A768BFDF74E7}" presName="aNode" presStyleLbl="fgAcc1" presStyleIdx="1" presStyleCnt="3" custScaleX="209810" custScaleY="108774" custLinFactNeighborX="2740" custLinFactNeighborY="84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C8ECA-88CD-4172-9E58-285BCA83C39C}" type="pres">
      <dgm:prSet presAssocID="{8BB58203-3548-485F-A126-A768BFDF74E7}" presName="aSpace" presStyleCnt="0"/>
      <dgm:spPr/>
    </dgm:pt>
    <dgm:pt modelId="{BE5B5DA4-14D1-49E4-915A-D7652B31E783}" type="pres">
      <dgm:prSet presAssocID="{281EBF4E-6590-4D53-9F75-D7161447077C}" presName="aNode" presStyleLbl="fgAcc1" presStyleIdx="2" presStyleCnt="3" custScaleX="193077" custScaleY="73585" custLinFactY="18490" custLinFactNeighborX="-351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FEBBFC-A4AF-4778-A44D-363B3EE542BD}" type="pres">
      <dgm:prSet presAssocID="{281EBF4E-6590-4D53-9F75-D7161447077C}" presName="aSpace" presStyleCnt="0"/>
      <dgm:spPr/>
    </dgm:pt>
  </dgm:ptLst>
  <dgm:cxnLst>
    <dgm:cxn modelId="{26E67900-150E-4A43-A8F3-9798AB201211}" type="presOf" srcId="{281EBF4E-6590-4D53-9F75-D7161447077C}" destId="{BE5B5DA4-14D1-49E4-915A-D7652B31E783}" srcOrd="0" destOrd="0" presId="urn:microsoft.com/office/officeart/2005/8/layout/pyramid2"/>
    <dgm:cxn modelId="{AB5FC446-438C-48B0-A168-C727559476ED}" srcId="{CED893CE-2EF4-496A-8AB8-BD7CAC1B7087}" destId="{281EBF4E-6590-4D53-9F75-D7161447077C}" srcOrd="2" destOrd="0" parTransId="{BBED9A82-D3D0-4C86-A731-BAF467DBA63A}" sibTransId="{C6519E6F-8539-4E4F-A084-9B654A17C092}"/>
    <dgm:cxn modelId="{78B01D45-212C-465B-A289-F445B46F164B}" type="presOf" srcId="{CED893CE-2EF4-496A-8AB8-BD7CAC1B7087}" destId="{F90663B3-DDFB-4BA5-A931-38569658CD6E}" srcOrd="0" destOrd="0" presId="urn:microsoft.com/office/officeart/2005/8/layout/pyramid2"/>
    <dgm:cxn modelId="{B287A78A-B33C-403B-B47F-42A5776A0E52}" srcId="{CED893CE-2EF4-496A-8AB8-BD7CAC1B7087}" destId="{71587793-5C3D-4842-A241-58C52E6EA2D6}" srcOrd="0" destOrd="0" parTransId="{F56D4389-F4BB-4E38-B848-CEE6BEFD885F}" sibTransId="{8E3A6A66-A4C2-4DDA-99FE-558B0485B800}"/>
    <dgm:cxn modelId="{65A762B6-9944-4164-AFA7-F9BB4905D5DE}" type="presOf" srcId="{71587793-5C3D-4842-A241-58C52E6EA2D6}" destId="{4E1C1C0A-2DEC-4AF0-84E1-9F45CCD5E426}" srcOrd="0" destOrd="0" presId="urn:microsoft.com/office/officeart/2005/8/layout/pyramid2"/>
    <dgm:cxn modelId="{6BD27C9D-AFCE-413D-A64A-536C0FF37D15}" srcId="{CED893CE-2EF4-496A-8AB8-BD7CAC1B7087}" destId="{8BB58203-3548-485F-A126-A768BFDF74E7}" srcOrd="1" destOrd="0" parTransId="{1CB7502C-6911-4F54-941F-CAF3080198D5}" sibTransId="{40D0F914-572E-4D30-975D-3726AF32B57E}"/>
    <dgm:cxn modelId="{6A78AB78-6E6C-4B3C-8C51-2356C3E673A2}" type="presOf" srcId="{8BB58203-3548-485F-A126-A768BFDF74E7}" destId="{2DF19E40-4DEB-4084-ACF6-112B801499B4}" srcOrd="0" destOrd="0" presId="urn:microsoft.com/office/officeart/2005/8/layout/pyramid2"/>
    <dgm:cxn modelId="{DA51B158-47E0-4C9D-A546-F9F398D59F1D}" type="presParOf" srcId="{F90663B3-DDFB-4BA5-A931-38569658CD6E}" destId="{11309410-665C-4C8D-B541-95966FA9CADE}" srcOrd="0" destOrd="0" presId="urn:microsoft.com/office/officeart/2005/8/layout/pyramid2"/>
    <dgm:cxn modelId="{3299759A-4A05-46ED-85FB-2DE97759AB43}" type="presParOf" srcId="{F90663B3-DDFB-4BA5-A931-38569658CD6E}" destId="{008D6595-D83B-4D21-8536-45116036D774}" srcOrd="1" destOrd="0" presId="urn:microsoft.com/office/officeart/2005/8/layout/pyramid2"/>
    <dgm:cxn modelId="{1702FE10-426A-41F3-B21F-F57B98DD4583}" type="presParOf" srcId="{008D6595-D83B-4D21-8536-45116036D774}" destId="{4E1C1C0A-2DEC-4AF0-84E1-9F45CCD5E426}" srcOrd="0" destOrd="0" presId="urn:microsoft.com/office/officeart/2005/8/layout/pyramid2"/>
    <dgm:cxn modelId="{E266D8E4-DC7C-494E-AA51-F1AC802D1DA5}" type="presParOf" srcId="{008D6595-D83B-4D21-8536-45116036D774}" destId="{BE3F4D14-98AE-49BB-823B-A54210E96E05}" srcOrd="1" destOrd="0" presId="urn:microsoft.com/office/officeart/2005/8/layout/pyramid2"/>
    <dgm:cxn modelId="{79F9950E-9FCD-47BA-8A9D-8A10ECBFDE77}" type="presParOf" srcId="{008D6595-D83B-4D21-8536-45116036D774}" destId="{2DF19E40-4DEB-4084-ACF6-112B801499B4}" srcOrd="2" destOrd="0" presId="urn:microsoft.com/office/officeart/2005/8/layout/pyramid2"/>
    <dgm:cxn modelId="{08B10689-C2AF-4945-BA99-C1EF53C93BFB}" type="presParOf" srcId="{008D6595-D83B-4D21-8536-45116036D774}" destId="{608C8ECA-88CD-4172-9E58-285BCA83C39C}" srcOrd="3" destOrd="0" presId="urn:microsoft.com/office/officeart/2005/8/layout/pyramid2"/>
    <dgm:cxn modelId="{DC89CDEC-A4BD-4CAF-B47E-C82EDA0AB2F6}" type="presParOf" srcId="{008D6595-D83B-4D21-8536-45116036D774}" destId="{BE5B5DA4-14D1-49E4-915A-D7652B31E783}" srcOrd="4" destOrd="0" presId="urn:microsoft.com/office/officeart/2005/8/layout/pyramid2"/>
    <dgm:cxn modelId="{ADE8FF54-20CC-4332-A4DE-A9BE7A485E57}" type="presParOf" srcId="{008D6595-D83B-4D21-8536-45116036D774}" destId="{44FEBBFC-A4AF-4778-A44D-363B3EE542BD}" srcOrd="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92B6F0-BEDE-4695-B82A-6CBE9C57685F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296A251D-F768-4DD6-A299-F3DEC2CCF528}">
      <dgm:prSet phldrT="[Текст]" custT="1"/>
      <dgm:spPr/>
      <dgm:t>
        <a:bodyPr/>
        <a:lstStyle/>
        <a:p>
          <a:r>
            <a:rPr lang="ru-RU" sz="2000" dirty="0" smtClean="0"/>
            <a:t>Определяет цель своей деятельности</a:t>
          </a:r>
          <a:endParaRPr lang="ru-RU" sz="2000" dirty="0"/>
        </a:p>
      </dgm:t>
    </dgm:pt>
    <dgm:pt modelId="{89C90CF2-4C5C-4DAE-9A29-CFB7A4A3D7C7}" type="parTrans" cxnId="{DB334F1E-520F-4B06-95E7-A49B59DCA287}">
      <dgm:prSet/>
      <dgm:spPr/>
      <dgm:t>
        <a:bodyPr/>
        <a:lstStyle/>
        <a:p>
          <a:endParaRPr lang="ru-RU"/>
        </a:p>
      </dgm:t>
    </dgm:pt>
    <dgm:pt modelId="{EFCD5362-2991-4D47-B670-9A885D0A9E7D}" type="sibTrans" cxnId="{DB334F1E-520F-4B06-95E7-A49B59DCA287}">
      <dgm:prSet/>
      <dgm:spPr/>
      <dgm:t>
        <a:bodyPr/>
        <a:lstStyle/>
        <a:p>
          <a:endParaRPr lang="ru-RU"/>
        </a:p>
      </dgm:t>
    </dgm:pt>
    <dgm:pt modelId="{515A64F8-769A-4D0C-8104-688473A713D3}">
      <dgm:prSet phldrT="[Текст]" custT="1"/>
      <dgm:spPr/>
      <dgm:t>
        <a:bodyPr/>
        <a:lstStyle/>
        <a:p>
          <a:r>
            <a:rPr lang="ru-RU" sz="2400" dirty="0" smtClean="0"/>
            <a:t>Экспериментирует </a:t>
          </a:r>
          <a:endParaRPr lang="ru-RU" sz="2400" dirty="0"/>
        </a:p>
      </dgm:t>
    </dgm:pt>
    <dgm:pt modelId="{CC957CD5-0E71-46EA-BDF6-6A4BD8FF3D6A}" type="parTrans" cxnId="{E3D6EDD3-6865-47DD-9325-8C33DF31C3A7}">
      <dgm:prSet/>
      <dgm:spPr/>
      <dgm:t>
        <a:bodyPr/>
        <a:lstStyle/>
        <a:p>
          <a:endParaRPr lang="ru-RU"/>
        </a:p>
      </dgm:t>
    </dgm:pt>
    <dgm:pt modelId="{897BE5E5-44C7-4D18-8B8F-A49C40215006}" type="sibTrans" cxnId="{E3D6EDD3-6865-47DD-9325-8C33DF31C3A7}">
      <dgm:prSet/>
      <dgm:spPr/>
      <dgm:t>
        <a:bodyPr/>
        <a:lstStyle/>
        <a:p>
          <a:endParaRPr lang="ru-RU"/>
        </a:p>
      </dgm:t>
    </dgm:pt>
    <dgm:pt modelId="{62ED6E80-374D-4BB8-ACB6-3EDE33BE42F1}">
      <dgm:prSet phldrT="[Текст]" custT="1"/>
      <dgm:spPr/>
      <dgm:t>
        <a:bodyPr/>
        <a:lstStyle/>
        <a:p>
          <a:pPr algn="ctr"/>
          <a:r>
            <a:rPr lang="ru-RU" sz="2400" dirty="0" smtClean="0"/>
            <a:t>Несёт ответственность за свою деятель</a:t>
          </a:r>
        </a:p>
        <a:p>
          <a:pPr algn="ctr"/>
          <a:r>
            <a:rPr lang="ru-RU" sz="2400" dirty="0" err="1" smtClean="0"/>
            <a:t>ность</a:t>
          </a:r>
          <a:endParaRPr lang="ru-RU" sz="2400" dirty="0"/>
        </a:p>
      </dgm:t>
    </dgm:pt>
    <dgm:pt modelId="{44EF70A8-3291-4781-A88F-844C540FD81D}" type="parTrans" cxnId="{3B9DE6CD-24E6-41D0-A48C-6C6DDF07D8D7}">
      <dgm:prSet/>
      <dgm:spPr/>
      <dgm:t>
        <a:bodyPr/>
        <a:lstStyle/>
        <a:p>
          <a:endParaRPr lang="ru-RU"/>
        </a:p>
      </dgm:t>
    </dgm:pt>
    <dgm:pt modelId="{0593D741-27DA-448D-9834-F84B8D9BDB19}" type="sibTrans" cxnId="{3B9DE6CD-24E6-41D0-A48C-6C6DDF07D8D7}">
      <dgm:prSet/>
      <dgm:spPr/>
      <dgm:t>
        <a:bodyPr/>
        <a:lstStyle/>
        <a:p>
          <a:endParaRPr lang="ru-RU"/>
        </a:p>
      </dgm:t>
    </dgm:pt>
    <dgm:pt modelId="{A02D6021-9EC7-4D5E-A301-12BFEC4266BB}">
      <dgm:prSet custT="1"/>
      <dgm:spPr/>
      <dgm:t>
        <a:bodyPr/>
        <a:lstStyle/>
        <a:p>
          <a:r>
            <a:rPr lang="ru-RU" sz="2400" dirty="0" smtClean="0"/>
            <a:t>Открывает новые знания</a:t>
          </a:r>
          <a:endParaRPr lang="ru-RU" sz="2400" dirty="0"/>
        </a:p>
      </dgm:t>
    </dgm:pt>
    <dgm:pt modelId="{183EECFA-E8A2-48FA-9B36-ABD6F76A9286}" type="parTrans" cxnId="{1B3A1D84-EDDF-460A-8C44-F72273E37A6B}">
      <dgm:prSet/>
      <dgm:spPr/>
      <dgm:t>
        <a:bodyPr/>
        <a:lstStyle/>
        <a:p>
          <a:endParaRPr lang="ru-RU"/>
        </a:p>
      </dgm:t>
    </dgm:pt>
    <dgm:pt modelId="{FF5A8076-5A52-42DB-B291-2836809F8BBD}" type="sibTrans" cxnId="{1B3A1D84-EDDF-460A-8C44-F72273E37A6B}">
      <dgm:prSet/>
      <dgm:spPr/>
      <dgm:t>
        <a:bodyPr/>
        <a:lstStyle/>
        <a:p>
          <a:endParaRPr lang="ru-RU"/>
        </a:p>
      </dgm:t>
    </dgm:pt>
    <dgm:pt modelId="{997571B0-E8FF-48DA-A4AB-F03378992266}" type="pres">
      <dgm:prSet presAssocID="{4192B6F0-BEDE-4695-B82A-6CBE9C57685F}" presName="CompostProcess" presStyleCnt="0">
        <dgm:presLayoutVars>
          <dgm:dir/>
          <dgm:resizeHandles val="exact"/>
        </dgm:presLayoutVars>
      </dgm:prSet>
      <dgm:spPr/>
    </dgm:pt>
    <dgm:pt modelId="{F22559DE-9CE7-4507-B2BD-96113925CC06}" type="pres">
      <dgm:prSet presAssocID="{4192B6F0-BEDE-4695-B82A-6CBE9C57685F}" presName="arrow" presStyleLbl="bgShp" presStyleIdx="0" presStyleCnt="1"/>
      <dgm:spPr/>
    </dgm:pt>
    <dgm:pt modelId="{350737A7-B3CC-442F-8F27-2EE24BC17C48}" type="pres">
      <dgm:prSet presAssocID="{4192B6F0-BEDE-4695-B82A-6CBE9C57685F}" presName="linearProcess" presStyleCnt="0"/>
      <dgm:spPr/>
    </dgm:pt>
    <dgm:pt modelId="{7133338C-6160-4DDF-B1CB-B7B6FF223A79}" type="pres">
      <dgm:prSet presAssocID="{296A251D-F768-4DD6-A299-F3DEC2CCF52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A7C75-B178-4F28-AE7A-EE5E6989CB8C}" type="pres">
      <dgm:prSet presAssocID="{EFCD5362-2991-4D47-B670-9A885D0A9E7D}" presName="sibTrans" presStyleCnt="0"/>
      <dgm:spPr/>
    </dgm:pt>
    <dgm:pt modelId="{727F5723-B25E-4553-AA83-7F1405A0DC70}" type="pres">
      <dgm:prSet presAssocID="{A02D6021-9EC7-4D5E-A301-12BFEC4266B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ACBD33-1643-4203-B324-E0E98FDEFF60}" type="pres">
      <dgm:prSet presAssocID="{FF5A8076-5A52-42DB-B291-2836809F8BBD}" presName="sibTrans" presStyleCnt="0"/>
      <dgm:spPr/>
    </dgm:pt>
    <dgm:pt modelId="{72191CE1-9608-4311-B7F7-1F9ADF1178F1}" type="pres">
      <dgm:prSet presAssocID="{515A64F8-769A-4D0C-8104-688473A713D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F103E-119D-4B7D-9224-0AC7C226A4D7}" type="pres">
      <dgm:prSet presAssocID="{897BE5E5-44C7-4D18-8B8F-A49C40215006}" presName="sibTrans" presStyleCnt="0"/>
      <dgm:spPr/>
    </dgm:pt>
    <dgm:pt modelId="{C0EE866B-67EA-45B8-91D6-648FD380F63C}" type="pres">
      <dgm:prSet presAssocID="{62ED6E80-374D-4BB8-ACB6-3EDE33BE42F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9B7E10-88CF-4BB2-9B97-6911F51ABA76}" type="presOf" srcId="{4192B6F0-BEDE-4695-B82A-6CBE9C57685F}" destId="{997571B0-E8FF-48DA-A4AB-F03378992266}" srcOrd="0" destOrd="0" presId="urn:microsoft.com/office/officeart/2005/8/layout/hProcess9"/>
    <dgm:cxn modelId="{ACEB866E-BE9E-442A-8D9C-D68DC17BCFA4}" type="presOf" srcId="{62ED6E80-374D-4BB8-ACB6-3EDE33BE42F1}" destId="{C0EE866B-67EA-45B8-91D6-648FD380F63C}" srcOrd="0" destOrd="0" presId="urn:microsoft.com/office/officeart/2005/8/layout/hProcess9"/>
    <dgm:cxn modelId="{E3D6EDD3-6865-47DD-9325-8C33DF31C3A7}" srcId="{4192B6F0-BEDE-4695-B82A-6CBE9C57685F}" destId="{515A64F8-769A-4D0C-8104-688473A713D3}" srcOrd="2" destOrd="0" parTransId="{CC957CD5-0E71-46EA-BDF6-6A4BD8FF3D6A}" sibTransId="{897BE5E5-44C7-4D18-8B8F-A49C40215006}"/>
    <dgm:cxn modelId="{3B9DE6CD-24E6-41D0-A48C-6C6DDF07D8D7}" srcId="{4192B6F0-BEDE-4695-B82A-6CBE9C57685F}" destId="{62ED6E80-374D-4BB8-ACB6-3EDE33BE42F1}" srcOrd="3" destOrd="0" parTransId="{44EF70A8-3291-4781-A88F-844C540FD81D}" sibTransId="{0593D741-27DA-448D-9834-F84B8D9BDB19}"/>
    <dgm:cxn modelId="{DB334F1E-520F-4B06-95E7-A49B59DCA287}" srcId="{4192B6F0-BEDE-4695-B82A-6CBE9C57685F}" destId="{296A251D-F768-4DD6-A299-F3DEC2CCF528}" srcOrd="0" destOrd="0" parTransId="{89C90CF2-4C5C-4DAE-9A29-CFB7A4A3D7C7}" sibTransId="{EFCD5362-2991-4D47-B670-9A885D0A9E7D}"/>
    <dgm:cxn modelId="{10A8662D-2304-4FE0-AA93-56A8C07D931F}" type="presOf" srcId="{A02D6021-9EC7-4D5E-A301-12BFEC4266BB}" destId="{727F5723-B25E-4553-AA83-7F1405A0DC70}" srcOrd="0" destOrd="0" presId="urn:microsoft.com/office/officeart/2005/8/layout/hProcess9"/>
    <dgm:cxn modelId="{47808E2B-21ED-43AB-B6A8-DADBE6CC6B55}" type="presOf" srcId="{515A64F8-769A-4D0C-8104-688473A713D3}" destId="{72191CE1-9608-4311-B7F7-1F9ADF1178F1}" srcOrd="0" destOrd="0" presId="urn:microsoft.com/office/officeart/2005/8/layout/hProcess9"/>
    <dgm:cxn modelId="{1B3A1D84-EDDF-460A-8C44-F72273E37A6B}" srcId="{4192B6F0-BEDE-4695-B82A-6CBE9C57685F}" destId="{A02D6021-9EC7-4D5E-A301-12BFEC4266BB}" srcOrd="1" destOrd="0" parTransId="{183EECFA-E8A2-48FA-9B36-ABD6F76A9286}" sibTransId="{FF5A8076-5A52-42DB-B291-2836809F8BBD}"/>
    <dgm:cxn modelId="{51D0AC8B-CB3D-43F6-93B5-07BAD99EE754}" type="presOf" srcId="{296A251D-F768-4DD6-A299-F3DEC2CCF528}" destId="{7133338C-6160-4DDF-B1CB-B7B6FF223A79}" srcOrd="0" destOrd="0" presId="urn:microsoft.com/office/officeart/2005/8/layout/hProcess9"/>
    <dgm:cxn modelId="{5BD3A0BB-BCEA-455F-96B3-21D44F5AE7D7}" type="presParOf" srcId="{997571B0-E8FF-48DA-A4AB-F03378992266}" destId="{F22559DE-9CE7-4507-B2BD-96113925CC06}" srcOrd="0" destOrd="0" presId="urn:microsoft.com/office/officeart/2005/8/layout/hProcess9"/>
    <dgm:cxn modelId="{74EE3A8E-554D-459D-B733-3FD79A286287}" type="presParOf" srcId="{997571B0-E8FF-48DA-A4AB-F03378992266}" destId="{350737A7-B3CC-442F-8F27-2EE24BC17C48}" srcOrd="1" destOrd="0" presId="urn:microsoft.com/office/officeart/2005/8/layout/hProcess9"/>
    <dgm:cxn modelId="{873CD012-E7EE-4AC9-832A-97078AE1FE2E}" type="presParOf" srcId="{350737A7-B3CC-442F-8F27-2EE24BC17C48}" destId="{7133338C-6160-4DDF-B1CB-B7B6FF223A79}" srcOrd="0" destOrd="0" presId="urn:microsoft.com/office/officeart/2005/8/layout/hProcess9"/>
    <dgm:cxn modelId="{5C7F51D1-8599-4A4B-94F3-5A89EB2736FA}" type="presParOf" srcId="{350737A7-B3CC-442F-8F27-2EE24BC17C48}" destId="{117A7C75-B178-4F28-AE7A-EE5E6989CB8C}" srcOrd="1" destOrd="0" presId="urn:microsoft.com/office/officeart/2005/8/layout/hProcess9"/>
    <dgm:cxn modelId="{574E2430-8F8F-4EEC-A821-B4D5201C98B0}" type="presParOf" srcId="{350737A7-B3CC-442F-8F27-2EE24BC17C48}" destId="{727F5723-B25E-4553-AA83-7F1405A0DC70}" srcOrd="2" destOrd="0" presId="urn:microsoft.com/office/officeart/2005/8/layout/hProcess9"/>
    <dgm:cxn modelId="{765EB727-1926-43FD-8817-E88B8C6FB507}" type="presParOf" srcId="{350737A7-B3CC-442F-8F27-2EE24BC17C48}" destId="{04ACBD33-1643-4203-B324-E0E98FDEFF60}" srcOrd="3" destOrd="0" presId="urn:microsoft.com/office/officeart/2005/8/layout/hProcess9"/>
    <dgm:cxn modelId="{1A2C3844-6047-4C6B-9C41-0705F2C9C6E5}" type="presParOf" srcId="{350737A7-B3CC-442F-8F27-2EE24BC17C48}" destId="{72191CE1-9608-4311-B7F7-1F9ADF1178F1}" srcOrd="4" destOrd="0" presId="urn:microsoft.com/office/officeart/2005/8/layout/hProcess9"/>
    <dgm:cxn modelId="{2B621757-480E-49E3-BDCD-F5D37EE22DD0}" type="presParOf" srcId="{350737A7-B3CC-442F-8F27-2EE24BC17C48}" destId="{642F103E-119D-4B7D-9224-0AC7C226A4D7}" srcOrd="5" destOrd="0" presId="urn:microsoft.com/office/officeart/2005/8/layout/hProcess9"/>
    <dgm:cxn modelId="{76E62810-2A3C-4B91-8768-9F624066E7D8}" type="presParOf" srcId="{350737A7-B3CC-442F-8F27-2EE24BC17C48}" destId="{C0EE866B-67EA-45B8-91D6-648FD380F63C}" srcOrd="6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6C3E-5420-40BC-BB5F-56F1C87094D1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282-8260-4AC6-88D3-73E0D792B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6C3E-5420-40BC-BB5F-56F1C87094D1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282-8260-4AC6-88D3-73E0D792B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6C3E-5420-40BC-BB5F-56F1C87094D1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282-8260-4AC6-88D3-73E0D792B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6C3E-5420-40BC-BB5F-56F1C87094D1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282-8260-4AC6-88D3-73E0D792B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6C3E-5420-40BC-BB5F-56F1C87094D1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282-8260-4AC6-88D3-73E0D792B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6C3E-5420-40BC-BB5F-56F1C87094D1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282-8260-4AC6-88D3-73E0D792B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6C3E-5420-40BC-BB5F-56F1C87094D1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282-8260-4AC6-88D3-73E0D792B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6C3E-5420-40BC-BB5F-56F1C87094D1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282-8260-4AC6-88D3-73E0D792B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6C3E-5420-40BC-BB5F-56F1C87094D1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282-8260-4AC6-88D3-73E0D792B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6C3E-5420-40BC-BB5F-56F1C87094D1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282-8260-4AC6-88D3-73E0D792B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6C3E-5420-40BC-BB5F-56F1C87094D1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282-8260-4AC6-88D3-73E0D792B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76C3E-5420-40BC-BB5F-56F1C87094D1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61282-8260-4AC6-88D3-73E0D792B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AutoShape 5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Проектная деятельность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учащихся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3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класса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114800" y="609600"/>
            <a:ext cx="441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Родительское собрание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100" name="Рисунок 5" descr="view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886200"/>
            <a:ext cx="24384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500034" y="285728"/>
            <a:ext cx="8077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31800" eaLnBrk="0" hangingPunct="0">
              <a:defRPr/>
            </a:pPr>
            <a:r>
              <a:rPr lang="ru-RU" sz="3600" b="1" i="1" dirty="0">
                <a:latin typeface="+mn-lt"/>
                <a:cs typeface="Arial" pitchFamily="34" charset="0"/>
              </a:rPr>
              <a:t>Актуальность</a:t>
            </a:r>
            <a:r>
              <a:rPr lang="ru-RU" sz="3200" dirty="0">
                <a:latin typeface="+mn-lt"/>
                <a:cs typeface="Arial" pitchFamily="34" charset="0"/>
              </a:rPr>
              <a:t> </a:t>
            </a:r>
            <a:r>
              <a:rPr lang="ru-RU" sz="3000" dirty="0">
                <a:latin typeface="+mn-lt"/>
                <a:cs typeface="Arial" pitchFamily="34" charset="0"/>
              </a:rPr>
              <a:t>проектной деятельности сегодня осознается всеми. ФГОС нового поколения требует использования в образовательном процессе технологий </a:t>
            </a:r>
            <a:r>
              <a:rPr lang="ru-RU" sz="3000" dirty="0" err="1">
                <a:latin typeface="+mn-lt"/>
                <a:cs typeface="Arial" pitchFamily="34" charset="0"/>
              </a:rPr>
              <a:t>деятельностного</a:t>
            </a:r>
            <a:r>
              <a:rPr lang="ru-RU" sz="3000" dirty="0">
                <a:latin typeface="+mn-lt"/>
                <a:cs typeface="Arial" pitchFamily="34" charset="0"/>
              </a:rPr>
              <a:t> типа, методы проектно-исследовательской деятельности определены как одно из условий реализации основной образовательной программы начального общего образования. Современные развивающие программы начального образования включают проектную деятельность в содержание различных курсов  и внеурочной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214290"/>
            <a:ext cx="76962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Цель: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endParaRPr lang="ru-RU" sz="4400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785926"/>
            <a:ext cx="685800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выработка системы теоретических и практических знаний , необходимых для организации и проведения проектной деятельности учащихся.</a:t>
            </a:r>
          </a:p>
          <a:p>
            <a:pPr>
              <a:defRPr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Привлечение родителей к внедрению проектов в образовательное пространство школы.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6477000" cy="1066800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Сущность понятия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1676400"/>
            <a:ext cx="7772400" cy="4114800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ru-RU" smtClean="0"/>
              <a:t>1</a:t>
            </a:r>
            <a:r>
              <a:rPr lang="ru-RU" sz="3200" smtClean="0"/>
              <a:t>) разработанный план сооружения, устройство чего-нибудь; </a:t>
            </a:r>
          </a:p>
          <a:p>
            <a:pPr algn="l">
              <a:buFont typeface="Wingdings" pitchFamily="2" charset="2"/>
              <a:buNone/>
            </a:pPr>
            <a:r>
              <a:rPr lang="ru-RU" sz="3200" smtClean="0"/>
              <a:t>2) предварительный текст какого-нибудь документа</a:t>
            </a:r>
          </a:p>
          <a:p>
            <a:pPr algn="l">
              <a:buFont typeface="Wingdings" pitchFamily="2" charset="2"/>
              <a:buNone/>
            </a:pPr>
            <a:r>
              <a:rPr lang="ru-RU" sz="3200" smtClean="0"/>
              <a:t>3) замысел, план.</a:t>
            </a:r>
          </a:p>
          <a:p>
            <a:pPr algn="l">
              <a:buFont typeface="Wingdings" pitchFamily="2" charset="2"/>
              <a:buNone/>
            </a:pPr>
            <a:r>
              <a:rPr lang="ru-RU" sz="32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620000" cy="304800"/>
          </a:xfrm>
        </p:spPr>
        <p:txBody>
          <a:bodyPr>
            <a:normAutofit fontScale="90000"/>
          </a:bodyPr>
          <a:lstStyle/>
          <a:p>
            <a:pPr>
              <a:tabLst>
                <a:tab pos="989013" algn="l"/>
              </a:tabLs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Какие умения могут формироваться у детей в процессе проектной деятельности?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Содержимое 3" descr="009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3810000"/>
            <a:ext cx="2590800" cy="1943100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3657600"/>
            <a:ext cx="17145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В процессе проектной деятельности у детей формируются следующие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умения: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610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8596" y="1714488"/>
            <a:ext cx="1219200" cy="10156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Умения в решении проблем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5918" y="1714488"/>
            <a:ext cx="1295400" cy="10156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Исследовательские умения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6116" y="1714488"/>
            <a:ext cx="1214446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нфор-мацион-ные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3438" y="1714488"/>
            <a:ext cx="1285884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Т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ехноло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гические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2198" y="1714488"/>
            <a:ext cx="142876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оммуникативные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72364" y="1714488"/>
            <a:ext cx="1571636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Рефлексив-ные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10668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b="1" dirty="0" smtClean="0">
                <a:solidFill>
                  <a:schemeClr val="accent2"/>
                </a:solidFill>
              </a:rPr>
              <a:t>«</a:t>
            </a:r>
            <a:r>
              <a:rPr lang="ru-RU" sz="3600" dirty="0" smtClean="0"/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Всё, что я познаю, я знаю, для чего мне это надо и где и как я могу эти знания применить».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64820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Главная идея организации проектной деятельности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371600" y="1981200"/>
          <a:ext cx="6400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Типология проектов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543800" cy="26670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ru-RU" sz="2800" b="1" smtClean="0"/>
              <a:t>Мини-проекты</a:t>
            </a:r>
            <a:r>
              <a:rPr lang="ru-RU" sz="2800" smtClean="0"/>
              <a:t> – укладываются в 1 урок или часть урока.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/>
              <a:t>Краткосрочные</a:t>
            </a:r>
            <a:r>
              <a:rPr lang="ru-RU" sz="2800" smtClean="0"/>
              <a:t> – рассчитаны на 4-6 уроков.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/>
              <a:t>Средней продолжительности</a:t>
            </a:r>
            <a:r>
              <a:rPr lang="ru-RU" sz="2800" smtClean="0"/>
              <a:t> – укладываются в 1-2 месяца. </a:t>
            </a:r>
          </a:p>
        </p:txBody>
      </p:sp>
      <p:pic>
        <p:nvPicPr>
          <p:cNvPr id="11268" name="Picture 4" descr="image5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4292600"/>
            <a:ext cx="215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696200" cy="228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Роль ученика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685800" y="990600"/>
          <a:ext cx="7772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3200400" y="2209800"/>
            <a:ext cx="3048000" cy="2286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Родители могут выступать одновременно в нескольких  ролях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3505200" y="838200"/>
            <a:ext cx="2089150" cy="10795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B7DBB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6666"/>
                </a:solidFill>
              </a:rPr>
              <a:t>Отслеживают </a:t>
            </a:r>
          </a:p>
          <a:p>
            <a:pPr algn="ctr"/>
            <a:r>
              <a:rPr lang="ru-RU" sz="1600" b="1">
                <a:solidFill>
                  <a:srgbClr val="006666"/>
                </a:solidFill>
              </a:rPr>
              <a:t>выполнение плана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6019800" y="4572000"/>
            <a:ext cx="2232025" cy="1152525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B7DBB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336600"/>
                </a:solidFill>
              </a:rPr>
              <a:t>Участвуют </a:t>
            </a:r>
          </a:p>
          <a:p>
            <a:pPr algn="ctr"/>
            <a:r>
              <a:rPr lang="ru-RU" sz="1400" b="1">
                <a:solidFill>
                  <a:srgbClr val="336600"/>
                </a:solidFill>
              </a:rPr>
              <a:t>в подготовке</a:t>
            </a:r>
          </a:p>
          <a:p>
            <a:pPr algn="ctr"/>
            <a:r>
              <a:rPr lang="ru-RU" sz="1400" b="1">
                <a:solidFill>
                  <a:srgbClr val="336600"/>
                </a:solidFill>
              </a:rPr>
              <a:t>презентации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685800" y="2209800"/>
            <a:ext cx="2305050" cy="1008063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B7DBB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6666"/>
                </a:solidFill>
              </a:rPr>
              <a:t>Консультируют 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1828800" y="4495800"/>
            <a:ext cx="2232025" cy="1150938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B7DBB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336600"/>
                </a:solidFill>
              </a:rPr>
              <a:t>Обеспечивают</a:t>
            </a:r>
          </a:p>
          <a:p>
            <a:pPr algn="ctr"/>
            <a:r>
              <a:rPr lang="ru-RU" sz="1600" b="1">
                <a:solidFill>
                  <a:srgbClr val="336600"/>
                </a:solidFill>
              </a:rPr>
              <a:t> режим работы,</a:t>
            </a:r>
          </a:p>
          <a:p>
            <a:pPr algn="ctr"/>
            <a:r>
              <a:rPr lang="ru-RU" sz="1600" b="1">
                <a:solidFill>
                  <a:srgbClr val="336600"/>
                </a:solidFill>
              </a:rPr>
              <a:t>отдыха, питания</a:t>
            </a:r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6248400" y="1905000"/>
            <a:ext cx="2232025" cy="1150938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B7DBB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336600"/>
                </a:solidFill>
              </a:rPr>
              <a:t>Решают</a:t>
            </a:r>
          </a:p>
          <a:p>
            <a:pPr algn="ctr"/>
            <a:r>
              <a:rPr lang="ru-RU" sz="1600" b="1">
                <a:solidFill>
                  <a:srgbClr val="336600"/>
                </a:solidFill>
              </a:rPr>
              <a:t> оперативные вопросы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60" grpId="0" animBg="1"/>
      <p:bldP spid="23564" grpId="0" animBg="1"/>
      <p:bldP spid="23565" grpId="0" animBg="1"/>
      <p:bldP spid="23566" grpId="0" animBg="1"/>
      <p:bldP spid="2356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270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Проектная деятельность  учащихся 3 класса</vt:lpstr>
      <vt:lpstr> Цель: </vt:lpstr>
      <vt:lpstr>Сущность понятия</vt:lpstr>
      <vt:lpstr>    Какие умения могут формироваться у детей в процессе проектной деятельности?</vt:lpstr>
      <vt:lpstr>В процессе проектной деятельности у детей формируются следующие умения:</vt:lpstr>
      <vt:lpstr>  « Всё, что я познаю, я знаю, для чего мне это надо и где и как я могу эти знания применить».  </vt:lpstr>
      <vt:lpstr>Типология проектов</vt:lpstr>
      <vt:lpstr>Роль ученика</vt:lpstr>
      <vt:lpstr>Родители могут выступать одновременно в нескольких  ролях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инна</cp:lastModifiedBy>
  <cp:revision>17</cp:revision>
  <dcterms:created xsi:type="dcterms:W3CDTF">2013-04-09T13:02:43Z</dcterms:created>
  <dcterms:modified xsi:type="dcterms:W3CDTF">2013-11-08T12:35:27Z</dcterms:modified>
</cp:coreProperties>
</file>