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50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9F3A9-55D0-4F9E-B09C-3C575E26C5B5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AFB9F-8486-4CEA-9C7B-86669BFDF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2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3080" cy="1152128"/>
          </a:xfrm>
        </p:spPr>
        <p:txBody>
          <a:bodyPr/>
          <a:lstStyle/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1" y="1772816"/>
            <a:ext cx="2266206" cy="3744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772816"/>
            <a:ext cx="4680520" cy="48245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200" dirty="0" smtClean="0">
                <a:solidFill>
                  <a:schemeClr val="accent5">
                    <a:lumMod val="75000"/>
                  </a:schemeClr>
                </a:solidFill>
              </a:rPr>
              <a:t>Творческий проект: «Петр 1»</a:t>
            </a:r>
            <a:endParaRPr lang="ru-RU" sz="6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6400" dirty="0"/>
              <a:t>Выполнена</a:t>
            </a:r>
          </a:p>
          <a:p>
            <a:pPr marL="0" indent="0">
              <a:buNone/>
            </a:pPr>
            <a:r>
              <a:rPr lang="ru-RU" sz="6400" dirty="0"/>
              <a:t>                                                                                                ученицей 3 класса «А»</a:t>
            </a:r>
          </a:p>
          <a:p>
            <a:pPr marL="0" indent="0">
              <a:buNone/>
            </a:pPr>
            <a:r>
              <a:rPr lang="ru-RU" sz="6400" dirty="0"/>
              <a:t>                                                                                                          МБОУ СОШ № 43</a:t>
            </a:r>
          </a:p>
          <a:p>
            <a:pPr marL="0" indent="0">
              <a:buNone/>
            </a:pPr>
            <a:r>
              <a:rPr lang="ru-RU" sz="6400" dirty="0"/>
              <a:t>                                                                                                        х. </a:t>
            </a:r>
            <a:r>
              <a:rPr lang="ru-RU" sz="6400" dirty="0" err="1"/>
              <a:t>Бараниковского</a:t>
            </a:r>
            <a:endParaRPr lang="ru-RU" sz="6400" dirty="0"/>
          </a:p>
          <a:p>
            <a:pPr marL="0" indent="0">
              <a:buNone/>
            </a:pPr>
            <a:r>
              <a:rPr lang="ru-RU" sz="6400" dirty="0"/>
              <a:t>                                                                                                    Славянского района</a:t>
            </a:r>
          </a:p>
          <a:p>
            <a:pPr marL="0" indent="0">
              <a:buNone/>
            </a:pPr>
            <a:r>
              <a:rPr lang="ru-RU" sz="6400" dirty="0"/>
              <a:t>                                                                             </a:t>
            </a:r>
            <a:r>
              <a:rPr lang="ru-RU" sz="6400" dirty="0" err="1"/>
              <a:t>Матвийченко</a:t>
            </a:r>
            <a:r>
              <a:rPr lang="ru-RU" sz="6400" dirty="0"/>
              <a:t> Алисой Юрьевной</a:t>
            </a:r>
          </a:p>
          <a:p>
            <a:pPr marL="0" indent="0">
              <a:buNone/>
            </a:pPr>
            <a:r>
              <a:rPr lang="ru-RU" sz="6400" dirty="0"/>
              <a:t>                                                                                                              Руководитель: </a:t>
            </a:r>
          </a:p>
          <a:p>
            <a:pPr marL="0" indent="0">
              <a:buNone/>
            </a:pPr>
            <a:r>
              <a:rPr lang="ru-RU" sz="6400" dirty="0"/>
              <a:t>                                                                              Тимошенко Галина Леонидовна    </a:t>
            </a:r>
          </a:p>
          <a:p>
            <a:pPr marL="0" indent="0">
              <a:buNone/>
            </a:pPr>
            <a:r>
              <a:rPr lang="ru-RU" sz="6400" dirty="0"/>
              <a:t>                                                                                   учитель начальных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4130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каком городе Пётр 1 построил верфь и там занимался судостроением?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3471863" cy="44040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644008" y="2132856"/>
            <a:ext cx="4266406" cy="424847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Пётр 1 </a:t>
            </a:r>
            <a:r>
              <a:rPr lang="ru-RU" sz="2000" dirty="0" smtClean="0"/>
              <a:t>построил </a:t>
            </a:r>
            <a:r>
              <a:rPr lang="ru-RU" sz="2000" dirty="0"/>
              <a:t>верфь в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Воронеже</a:t>
            </a:r>
            <a:r>
              <a:rPr lang="ru-RU" sz="2000" dirty="0"/>
              <a:t> и в течение нескольких месяцев занимался судостроением. Работа в условиях судовой зимней стужи, царь не просто распоряжался постройкой, но и сам часто брался за инструмент. В результате - меньше за год!- было спущено на воду в общей  сложности около 1330 судов. </a:t>
            </a:r>
          </a:p>
        </p:txBody>
      </p:sp>
      <p:pic>
        <p:nvPicPr>
          <p:cNvPr id="8194" name="Picture 2" descr="C:\Users\Admin\AppData\Local\Microsoft\Windows\Temporary Internet Files\Content.IE5\8UARI4CQ\MC900434810[1]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18285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AppData\Local\Microsoft\Windows\Temporary Internet Files\Content.IE5\QLVJ3RIH\MC9004282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764704"/>
            <a:ext cx="196215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Кто завёз в Россию вилку?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248472" cy="405130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Петр  </a:t>
            </a:r>
            <a:r>
              <a:rPr lang="ru-RU" sz="2800" dirty="0"/>
              <a:t>первым привез  и ввел в России такой предмет, которым мы пользуемся каждый день и обойтись без него нам было бы трудно – это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вилка.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65" y="1700808"/>
            <a:ext cx="3470275" cy="424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Admin\AppData\Local\Microsoft\Windows\Temporary Internet Files\Content.IE5\GLU6N7B2\MC9001235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90357"/>
            <a:ext cx="439248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 каких обстоятельствах умер Петр 1?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3600400" cy="43555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0" y="1809749"/>
            <a:ext cx="3725143" cy="405130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Путешествуя по России Петр увидел корабль ,который сел на мель. И он сам ,стоя по пояс в воде помогал матросам выбраться и не утонуть .Вскоре он заболел и умер.</a:t>
            </a:r>
          </a:p>
          <a:p>
            <a:endParaRPr lang="ru-RU" dirty="0"/>
          </a:p>
        </p:txBody>
      </p:sp>
      <p:pic>
        <p:nvPicPr>
          <p:cNvPr id="10243" name="Picture 3" descr="C:\Users\Admin\AppData\Local\Microsoft\Windows\Temporary Internet Files\Content.IE5\FJYDGYO5\MC9004260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96" y="5085184"/>
            <a:ext cx="18415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125113" cy="4176464"/>
          </a:xfrm>
        </p:spPr>
        <p:txBody>
          <a:bodyPr/>
          <a:lstStyle/>
          <a:p>
            <a:pPr algn="ctr"/>
            <a:r>
              <a:rPr lang="ru-RU" sz="2000" b="1" i="1" u="sng" dirty="0"/>
              <a:t>Использованы материалы сайтов: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400" b="1" dirty="0"/>
              <a:t>http://middleages.sitecity.ru.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http://hist-battle.chat.ru.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http://bratstvoprav.narod.ru.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http://www.sedmitza.ru/index.html?did=42449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http://www.livejournal.com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http://www.pravda.info/region/1272.htmlhttp://pribalty.wordpress.com/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http://v-alksnis2.livejournal.com/11620.html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http://russbalt.ucoz.ru/publ/39—1—2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http://www.p-p-p.ru/?page=J&amp;year=2006&amp;number=1&amp;article=21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1266" name="Picture 2" descr="C:\Users\Admin\AppData\Local\Microsoft\Windows\Temporary Internet Files\Content.IE5\5DY5P7H3\MC9004326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76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AppData\Local\Microsoft\Windows\Temporary Internet Files\Content.IE5\B61AZ2H4\MC900440424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21602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AppData\Local\Microsoft\Windows\Temporary Internet Files\Content.IE5\6FU35M2J\MC900437944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2382">
            <a:off x="512999" y="4725144"/>
            <a:ext cx="3240534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AppData\Local\Microsoft\Windows\Temporary Internet Files\Content.IE5\6FU35M2J\MC900437944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0639">
            <a:off x="6874709" y="34942"/>
            <a:ext cx="1989295" cy="25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Викторина 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«Петер Великий»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37554"/>
            <a:ext cx="4608511" cy="40528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223224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26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Кто ввёл традицию праздновать Новый год?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2894" y="1812926"/>
            <a:ext cx="3147824" cy="2480170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Оказывается,  этим мы обязаны Царю Петру 1. </a:t>
            </a: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2342958"/>
              </p:ext>
            </p:extLst>
          </p:nvPr>
        </p:nvGraphicFramePr>
        <p:xfrm>
          <a:off x="-1188640" y="2420888"/>
          <a:ext cx="2082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Admin\AppData\Local\Microsoft\Windows\Temporary Internet Files\Content.IE5\BRO1HV90\MC9004262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615382" cy="39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AppData\Local\Microsoft\Windows\Temporary Internet Files\Content.IE5\6FU35M2J\MC90043041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789335"/>
            <a:ext cx="1000911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6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Во сколько лет Петр 1 стал царём?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1" y="1844824"/>
            <a:ext cx="2914278" cy="42484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0" y="1809748"/>
            <a:ext cx="3941167" cy="4499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 первых годах жизни Петра 1 повествуют архивные данные и легенды –множество небылиц об удивительных дарованиях державного отрока .С 5 лет он стал учиться грамоте и прочим премудростям. А в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10 лет </a:t>
            </a:r>
            <a:r>
              <a:rPr lang="ru-RU" dirty="0"/>
              <a:t>вдруг стал царём. В детстве  царя жил он с матерью в подмосковном селе Преображенском. </a:t>
            </a:r>
          </a:p>
        </p:txBody>
      </p:sp>
      <p:pic>
        <p:nvPicPr>
          <p:cNvPr id="3074" name="Picture 2" descr="C:\Users\Admin\AppData\Local\Microsoft\Windows\Temporary Internet Files\Content.IE5\QD836MCI\MC9004151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96855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 каком году Петр 1 пошёл на Азов?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320480" cy="47155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 1695г</a:t>
            </a:r>
            <a:r>
              <a:rPr lang="ru-RU" dirty="0"/>
              <a:t>. был объявлен поход на Азов, находившийся тогда под властью турок. Пётр 1 собрал 31 000 человек, и командовали ими 3 генерала – Головин, Лефорт и Гордон. Азов был обнесён 2  каменными стенами, крепким валом и рвом; 8- тысячными гарнизон оборонял крепость. Имея звание бомбардира, Пётр 1 с упоением заряжал пушки и    стрелял из них, однако первая осада Азовской крепости закончилась неудачей. Учась на своих ошибках, Пётр ко второй осаде подошёл со всей серьёзностью, применив на деле недавно </a:t>
            </a:r>
            <a:r>
              <a:rPr lang="ru-RU" dirty="0" smtClean="0"/>
              <a:t>полученные </a:t>
            </a:r>
            <a:r>
              <a:rPr lang="ru-RU" dirty="0"/>
              <a:t>знания.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916832"/>
            <a:ext cx="3470275" cy="37444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099" name="Picture 3" descr="C:\Users\Admin\AppData\Local\Microsoft\Windows\Temporary Internet Files\Content.IE5\DIU5THDT\MC9004326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77072"/>
            <a:ext cx="2195736" cy="278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В каком году Пётр 1 основал город 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Сант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-Петербург?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0072" y="2060848"/>
            <a:ext cx="3672408" cy="461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000" dirty="0"/>
              <a:t>К концу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1702 г</a:t>
            </a:r>
            <a:r>
              <a:rPr lang="ru-RU" sz="2000" dirty="0" smtClean="0"/>
              <a:t>. Петр </a:t>
            </a:r>
            <a:r>
              <a:rPr lang="ru-RU" sz="2000" dirty="0"/>
              <a:t>в результате войны со шведами получил наконец-то выход в Балтийское море. Чтобы закрепить положение, на Неве ,у Финского залива, была заложена Петропавловская крепость, которая стала началом строительства  красивейшего города ,ныне известного как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Санкт-Петербург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5122" name="Picture 2" descr="C:\Program Files\Microsoft Office\MEDIA\CAGCAT10\j0149407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264111" cy="3094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5104"/>
            <a:ext cx="2699442" cy="2310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0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123080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первым делом обрезал Пётр 1 по возращению из Европы боярам?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191357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Первое, что он сделал по возвращении, обрезал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бороды</a:t>
            </a:r>
            <a:r>
              <a:rPr lang="ru-RU" sz="2400" dirty="0"/>
              <a:t> боярам и нарядил всех вельмож в европейские кафтаны, приучая их к новому образу жизни. В обществе роптали на новшества Петра, однако Петр не уступал ни шагу, проводя новые реформы и заставляя всех жить по-новому.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3470275" cy="3703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dmin\AppData\Local\Microsoft\Windows\Temporary Internet Files\Content.IE5\3IJVCJMJ\MC9003973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5328592" cy="50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Кто завёз в Россию подсолнечник?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2698254" cy="38280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280" y="1844823"/>
            <a:ext cx="4301208" cy="47525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Петр </a:t>
            </a:r>
            <a:r>
              <a:rPr lang="ru-RU" sz="2400" dirty="0"/>
              <a:t>был всеяден. Его интересовало все. Он хотел знать как лечат людей(царь считал себя опытным хирургом и отличным зубодером),его волновали проблемы сельского хозяйства (именно ему мы обязаны таким вкусным и любимым на Кубани лакомством как семечки)Он привез из Европы семена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подсолнечника </a:t>
            </a:r>
            <a:r>
              <a:rPr lang="ru-RU" sz="2400" dirty="0"/>
              <a:t>.</a:t>
            </a:r>
          </a:p>
        </p:txBody>
      </p:sp>
      <p:pic>
        <p:nvPicPr>
          <p:cNvPr id="7170" name="Picture 2" descr="C:\Users\Admin\AppData\Local\Microsoft\Windows\Temporary Internet Files\Content.IE5\BRO1HV90\MC9001240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44823"/>
            <a:ext cx="3960441" cy="49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Кто основал 1 морскую академию?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324036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27584" y="1772816"/>
            <a:ext cx="4680520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Петербурге начала работать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Морская Академия</a:t>
            </a:r>
            <a:r>
              <a:rPr lang="ru-RU" sz="2800" dirty="0"/>
              <a:t>, способных молодых людей отправляли на учебу за границу.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Петр</a:t>
            </a:r>
            <a:r>
              <a:rPr lang="ru-RU" sz="2800" dirty="0"/>
              <a:t> сам разработал новый шрифт взамен старославянского, при нем стала издаваться первая русская газета. При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Петре</a:t>
            </a:r>
            <a:r>
              <a:rPr lang="ru-RU" sz="2800" dirty="0"/>
              <a:t> была проведена первая перепись населения и введена паспортная система.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2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115</TotalTime>
  <Words>477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Презентация PowerPoint</vt:lpstr>
      <vt:lpstr>Викторина «Петер Великий»</vt:lpstr>
      <vt:lpstr>Кто ввёл традицию праздновать Новый год?</vt:lpstr>
      <vt:lpstr>Во сколько лет Петр 1 стал царём?</vt:lpstr>
      <vt:lpstr>В каком году Петр 1 пошёл на Азов?</vt:lpstr>
      <vt:lpstr>В каком году Пётр 1 основал город  Сант-Петербург?</vt:lpstr>
      <vt:lpstr>Что первым делом обрезал Пётр 1 по возращению из Европы боярам?</vt:lpstr>
      <vt:lpstr>Кто завёз в Россию подсолнечник?</vt:lpstr>
      <vt:lpstr>Кто основал 1 морскую академию?</vt:lpstr>
      <vt:lpstr>В каком городе Пётр 1 построил верфь и там занимался судостроением?</vt:lpstr>
      <vt:lpstr>Кто завёз в Россию вилку?</vt:lpstr>
      <vt:lpstr>При каких обстоятельствах умер Петр 1?</vt:lpstr>
      <vt:lpstr>Использованы материалы сайтов: http://middleages.sitecity.ru. http://hist-battle.chat.ru. http://bratstvoprav.narod.ru. http://www.sedmitza.ru/index.html?did=42449 http://www.livejournal.com http://www.pravda.info/region/1272.htmlhttp://pribalty.wordpress.com/ http://v-alksnis2.livejournal.com/11620.html http://russbalt.ucoz.ru/publ/39—1—2 http://www.p-p-p.ru/?page=J&amp;year=2006&amp;number=1&amp;article=21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2012-12-16T05:03:57Z</dcterms:created>
  <dcterms:modified xsi:type="dcterms:W3CDTF">2013-11-09T19:31:51Z</dcterms:modified>
</cp:coreProperties>
</file>