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87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Серега\Desktop\пословицы в детских рисунках\i[10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Серега\Desktop\пословицы в детских рисунках\iBNGYO2V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32656"/>
            <a:ext cx="6984776" cy="6120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Серега\Desktop\пословицы в детских рисунках\iAUGFSOBV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60648"/>
            <a:ext cx="6480720" cy="6192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Серега\Desktop\пословицы в детских рисунках\i8UNQVHS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7920880" cy="60486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Серега\Desktop\пословицы в детских рисунках\i2FDSA40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352928" cy="6120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Серега\Desktop\пословицы в детских рисунках\i9W23W04V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280920" cy="6264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Серега\Desktop\пословицы в детских рисунках\iN5UHGLTV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352928" cy="6120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Серега\Desktop\пословицы в детских рисунках\iYJ936ID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280920" cy="6264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Серега\Desktop\пословицы в детских рисунках\iTV04E7RF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136904" cy="5976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Серега\Desktop\пословицы в детских рисунках\iVIFG3NB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208912" cy="60486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Серега</dc:creator>
  <cp:lastModifiedBy>Серега</cp:lastModifiedBy>
  <cp:revision>12</cp:revision>
  <dcterms:created xsi:type="dcterms:W3CDTF">2014-12-03T06:50:28Z</dcterms:created>
  <dcterms:modified xsi:type="dcterms:W3CDTF">2014-12-03T07:01:26Z</dcterms:modified>
</cp:coreProperties>
</file>