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6" r:id="rId3"/>
    <p:sldId id="267" r:id="rId4"/>
    <p:sldId id="268" r:id="rId5"/>
    <p:sldId id="275" r:id="rId6"/>
    <p:sldId id="276" r:id="rId7"/>
    <p:sldId id="259" r:id="rId8"/>
    <p:sldId id="258" r:id="rId9"/>
    <p:sldId id="260" r:id="rId10"/>
    <p:sldId id="261" r:id="rId11"/>
    <p:sldId id="262" r:id="rId12"/>
    <p:sldId id="269" r:id="rId13"/>
    <p:sldId id="270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3DAE-BB44-428D-8823-58618C55283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2D11-AA58-4FA1-A36F-8E6FD465F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Признаки предметов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31683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6000" dirty="0" smtClean="0">
                <a:solidFill>
                  <a:schemeClr val="bg1"/>
                </a:solidFill>
              </a:rPr>
              <a:t>Форма</a:t>
            </a:r>
          </a:p>
          <a:p>
            <a:pPr algn="l">
              <a:buFont typeface="Arial" pitchFamily="34" charset="0"/>
              <a:buChar char="•"/>
            </a:pPr>
            <a:r>
              <a:rPr lang="ru-RU" sz="6000" dirty="0" smtClean="0">
                <a:solidFill>
                  <a:schemeClr val="bg1"/>
                </a:solidFill>
              </a:rPr>
              <a:t>Цвет</a:t>
            </a:r>
          </a:p>
          <a:p>
            <a:pPr algn="l">
              <a:buFont typeface="Arial" pitchFamily="34" charset="0"/>
              <a:buChar char="•"/>
            </a:pPr>
            <a:r>
              <a:rPr lang="ru-RU" sz="6000" dirty="0" smtClean="0">
                <a:solidFill>
                  <a:schemeClr val="bg1"/>
                </a:solidFill>
              </a:rPr>
              <a:t>Размер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Назовите общий признак фигур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001520" cy="30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29200"/>
            <a:ext cx="1131944" cy="140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09120"/>
            <a:ext cx="1908045" cy="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17232"/>
            <a:ext cx="1515572" cy="9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365104"/>
            <a:ext cx="160579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013176"/>
            <a:ext cx="1080120" cy="12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5 -0.04048 C 0.11354 -0.03678 0.11458 -0.03308 0.13402 -0.04048 C 0.15347 -0.04788 0.21215 -0.06777 0.22934 -0.08557 C 0.24652 -0.10338 0.23541 -0.12234 0.23697 -0.14686 C 0.23854 -0.17137 0.24218 -0.20676 0.23854 -0.23312 C 0.23489 -0.25949 0.23316 -0.29279 0.21545 -0.30481 C 0.19774 -0.31684 0.1651 -0.31083 0.13246 -0.30481 " pathEditMode="relative" ptsTypes="aaaa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Назовите общий признак фигур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3391237" cy="251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29200"/>
            <a:ext cx="1131944" cy="140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09120"/>
            <a:ext cx="1908045" cy="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17232"/>
            <a:ext cx="1515572" cy="9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365104"/>
            <a:ext cx="160579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013176"/>
            <a:ext cx="1080120" cy="12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-0.1117 C -0.03212 -0.12534 -0.03143 -0.13876 -0.03264 -0.15471 C -0.03386 -0.17067 -0.03976 -0.18779 -0.04028 -0.20791 C -0.0408 -0.22803 -0.03368 -0.25185 -0.03577 -0.27567 C -0.03785 -0.29949 -0.04809 -0.32631 -0.05261 -0.35152 C -0.05712 -0.37673 -0.06546 -0.40795 -0.06337 -0.42715 C -0.06129 -0.44634 -0.04566 -0.45976 -0.04028 -0.46623 C -0.0349 -0.47271 -0.03473 -0.46716 -0.03108 -0.46623 C -0.02743 -0.46531 -0.02101 -0.46137 -0.01875 -0.45999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Материал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Стекло</a:t>
            </a:r>
          </a:p>
          <a:p>
            <a:r>
              <a:rPr lang="ru-RU" sz="4800" b="1" dirty="0" smtClean="0"/>
              <a:t>Металл</a:t>
            </a:r>
          </a:p>
          <a:p>
            <a:r>
              <a:rPr lang="ru-RU" sz="4800" b="1" dirty="0" smtClean="0"/>
              <a:t>Фарфор</a:t>
            </a:r>
          </a:p>
          <a:p>
            <a:r>
              <a:rPr lang="ru-RU" sz="4800" b="1" dirty="0" smtClean="0"/>
              <a:t>Дерево</a:t>
            </a:r>
          </a:p>
          <a:p>
            <a:r>
              <a:rPr lang="ru-RU" sz="4800" b="1" dirty="0" smtClean="0"/>
              <a:t>Бумага</a:t>
            </a:r>
            <a:endParaRPr lang="ru-RU" sz="4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00808"/>
            <a:ext cx="1131944" cy="140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013176"/>
            <a:ext cx="1908045" cy="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564904"/>
            <a:ext cx="1515572" cy="9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149080"/>
            <a:ext cx="160579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3284984"/>
            <a:ext cx="1080120" cy="12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1" dirty="0" smtClean="0"/>
              <a:t>сладкий</a:t>
            </a:r>
            <a:endParaRPr lang="ru-RU" sz="54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584" y="1700808"/>
            <a:ext cx="657186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солёный</a:t>
            </a:r>
            <a:endParaRPr lang="ru-RU" sz="60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692627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кислый</a:t>
            </a:r>
            <a:endParaRPr lang="ru-RU" sz="6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34234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Сладкий</a:t>
            </a:r>
          </a:p>
          <a:p>
            <a:r>
              <a:rPr lang="ru-RU" sz="6000" b="1" dirty="0" smtClean="0"/>
              <a:t>Кислый</a:t>
            </a:r>
          </a:p>
          <a:p>
            <a:r>
              <a:rPr lang="ru-RU" sz="6000" b="1" dirty="0" smtClean="0"/>
              <a:t>Солёный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ВКУС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92896"/>
            <a:ext cx="319210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365104"/>
            <a:ext cx="1224136" cy="139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76872"/>
            <a:ext cx="193150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686539"/>
            <a:ext cx="1274914" cy="117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429000"/>
            <a:ext cx="1296144" cy="246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 t="1979"/>
          <a:stretch>
            <a:fillRect/>
          </a:stretch>
        </p:blipFill>
        <p:spPr bwMode="auto">
          <a:xfrm>
            <a:off x="3995936" y="4581128"/>
            <a:ext cx="1944216" cy="174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336523"/>
            <a:ext cx="8574047" cy="114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3214686"/>
            <a:ext cx="8501122" cy="71438"/>
          </a:xfrm>
          <a:prstGeom prst="line">
            <a:avLst/>
          </a:prstGeom>
          <a:ln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932040" y="4005064"/>
            <a:ext cx="571504" cy="571504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75656" y="3645024"/>
            <a:ext cx="1000132" cy="92869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724128" y="4005064"/>
            <a:ext cx="571504" cy="576064"/>
          </a:xfrm>
          <a:prstGeom prst="triangle">
            <a:avLst>
              <a:gd name="adj" fmla="val 47539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645024"/>
            <a:ext cx="971557" cy="1016007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0"/>
          <p:cNvGrpSpPr/>
          <p:nvPr/>
        </p:nvGrpSpPr>
        <p:grpSpPr>
          <a:xfrm>
            <a:off x="285720" y="1484784"/>
            <a:ext cx="8102704" cy="1296144"/>
            <a:chOff x="285720" y="1484784"/>
            <a:chExt cx="8102704" cy="1296144"/>
          </a:xfrm>
        </p:grpSpPr>
        <p:grpSp>
          <p:nvGrpSpPr>
            <p:cNvPr id="10" name="Группа 16"/>
            <p:cNvGrpSpPr/>
            <p:nvPr/>
          </p:nvGrpSpPr>
          <p:grpSpPr>
            <a:xfrm>
              <a:off x="467544" y="1484784"/>
              <a:ext cx="4752528" cy="1092575"/>
              <a:chOff x="467544" y="1484784"/>
              <a:chExt cx="4752528" cy="1092575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467544" y="2060848"/>
                <a:ext cx="461688" cy="43945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971600" y="1628800"/>
                <a:ext cx="1000132" cy="92869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1979712" y="1916832"/>
                <a:ext cx="571504" cy="633822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771800" y="1556792"/>
                <a:ext cx="971557" cy="101600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3851920" y="2132856"/>
                <a:ext cx="400053" cy="44450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355976" y="1484784"/>
                <a:ext cx="864096" cy="108012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85720" y="2708920"/>
              <a:ext cx="8102704" cy="7200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57158" y="639852"/>
            <a:ext cx="73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Продолжи ряд.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79512" y="4797152"/>
            <a:ext cx="8208912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467544" y="3284984"/>
            <a:ext cx="8501122" cy="71438"/>
          </a:xfrm>
          <a:prstGeom prst="line">
            <a:avLst/>
          </a:prstGeom>
          <a:ln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80112" y="3573016"/>
            <a:ext cx="427488" cy="42748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156176" y="3212976"/>
            <a:ext cx="1000132" cy="92869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164288" y="3429000"/>
            <a:ext cx="571504" cy="576064"/>
          </a:xfrm>
          <a:prstGeom prst="triangle">
            <a:avLst>
              <a:gd name="adj" fmla="val 47539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12360" y="2996952"/>
            <a:ext cx="971557" cy="1016007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0"/>
          <p:cNvGrpSpPr/>
          <p:nvPr/>
        </p:nvGrpSpPr>
        <p:grpSpPr>
          <a:xfrm>
            <a:off x="467544" y="2996952"/>
            <a:ext cx="8102704" cy="1296144"/>
            <a:chOff x="285720" y="1484784"/>
            <a:chExt cx="8102704" cy="1296144"/>
          </a:xfrm>
        </p:grpSpPr>
        <p:grpSp>
          <p:nvGrpSpPr>
            <p:cNvPr id="9" name="Группа 16"/>
            <p:cNvGrpSpPr/>
            <p:nvPr/>
          </p:nvGrpSpPr>
          <p:grpSpPr>
            <a:xfrm>
              <a:off x="467544" y="1484784"/>
              <a:ext cx="4752528" cy="1092575"/>
              <a:chOff x="467544" y="1484784"/>
              <a:chExt cx="4752528" cy="1092575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467544" y="2060848"/>
                <a:ext cx="461688" cy="43945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971600" y="1556792"/>
                <a:ext cx="1000132" cy="100070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1979712" y="1916832"/>
                <a:ext cx="571504" cy="633822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771800" y="1556792"/>
                <a:ext cx="971557" cy="101600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3851920" y="2132856"/>
                <a:ext cx="400053" cy="44450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355976" y="1484784"/>
                <a:ext cx="864096" cy="108012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85720" y="2708920"/>
              <a:ext cx="8102704" cy="7200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57158" y="639852"/>
            <a:ext cx="73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Проверь себя!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96687" y="404664"/>
            <a:ext cx="8571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Рассмотри рисунок Пети. Назови общие признаки фигур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каждом домике.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ли Петя дорисовать            в какой–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нибудь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домик?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355976" y="1196752"/>
            <a:ext cx="285752" cy="28575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51520" y="1628800"/>
            <a:ext cx="8640960" cy="4824536"/>
            <a:chOff x="1071538" y="928670"/>
            <a:chExt cx="6858048" cy="364333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428992" y="1000108"/>
              <a:ext cx="1928826" cy="1428760"/>
              <a:chOff x="857224" y="1428736"/>
              <a:chExt cx="1928826" cy="142876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1071538" y="1000108"/>
              <a:ext cx="1928826" cy="1428760"/>
              <a:chOff x="857224" y="1428736"/>
              <a:chExt cx="1928826" cy="1428760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4857752" y="3143248"/>
              <a:ext cx="1928826" cy="1428760"/>
              <a:chOff x="857224" y="1428736"/>
              <a:chExt cx="1928826" cy="1428760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8"/>
            <p:cNvGrpSpPr/>
            <p:nvPr/>
          </p:nvGrpSpPr>
          <p:grpSpPr>
            <a:xfrm>
              <a:off x="6000760" y="928670"/>
              <a:ext cx="1928826" cy="1428760"/>
              <a:chOff x="857224" y="1428736"/>
              <a:chExt cx="1928826" cy="1428760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857224" y="1857364"/>
                <a:ext cx="1928826" cy="10001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Равнобедренный треугольник 20"/>
              <p:cNvSpPr/>
              <p:nvPr/>
            </p:nvSpPr>
            <p:spPr>
              <a:xfrm>
                <a:off x="857224" y="1428736"/>
                <a:ext cx="1928826" cy="428628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Овал 21"/>
            <p:cNvSpPr/>
            <p:nvPr/>
          </p:nvSpPr>
          <p:spPr>
            <a:xfrm>
              <a:off x="1285852" y="1500174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214414" y="2071678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928794" y="2000240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500298" y="1643050"/>
              <a:ext cx="285752" cy="285752"/>
            </a:xfrm>
            <a:prstGeom prst="ellipse">
              <a:avLst/>
            </a:prstGeom>
            <a:solidFill>
              <a:srgbClr val="E8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571868" y="1500174"/>
              <a:ext cx="700092" cy="6791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500562" y="1689965"/>
              <a:ext cx="685805" cy="66746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143636" y="1643050"/>
              <a:ext cx="571504" cy="57150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143768" y="1643050"/>
              <a:ext cx="571504" cy="57150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031978" y="3736982"/>
              <a:ext cx="642942" cy="214314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464026" y="4025014"/>
              <a:ext cx="642942" cy="214314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143636" y="4214818"/>
              <a:ext cx="642942" cy="214314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500174"/>
          <a:ext cx="664372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</a:tblGrid>
              <a:tr h="3485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785918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1857364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857364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643306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6248" y="1857364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85918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57554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000496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2877" y="73124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500174"/>
          <a:ext cx="664372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  <a:gridCol w="316368"/>
              </a:tblGrid>
              <a:tr h="3485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785918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1857364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857364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643306" y="1857364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6248" y="1857364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85918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57554" y="3000372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000496" y="264318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000100" y="414680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071670" y="414680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643042" y="414680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43042" y="4646866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00100" y="4646866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143108" y="4646866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43108" y="5146932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71604" y="5146932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5146932"/>
            <a:ext cx="35719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928926" y="4718304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928926" y="3861048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3857620" y="4432552"/>
            <a:ext cx="714380" cy="714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92877" y="73124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2483768" y="414908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539552" y="4149080"/>
            <a:ext cx="357190" cy="35719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Назовите общий признак фигур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391488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29200"/>
            <a:ext cx="1131944" cy="140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09120"/>
            <a:ext cx="1908045" cy="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17232"/>
            <a:ext cx="1515572" cy="9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365104"/>
            <a:ext cx="160579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013176"/>
            <a:ext cx="1080120" cy="12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10199 C 0.03819 -0.12396 0.03698 -0.1457 0.03646 -0.16744 C 0.03593 -0.18918 0.03524 -0.20953 0.03646 -0.23312 C 0.03767 -0.25671 0.04132 -0.28723 0.04409 -0.30897 C 0.04687 -0.33071 0.05225 -0.34574 0.0533 -0.36425 C 0.05434 -0.38275 0.05573 -0.40356 0.05017 -0.41952 C 0.04462 -0.43548 0.03628 -0.4556 0.01944 -0.46045 C 0.0026 -0.46531 -0.03334 -0.45745 -0.05122 -0.4482 C -0.0691 -0.43895 -0.07622 -0.41304 -0.0882 -0.40518 C -0.10018 -0.39732 -0.11771 -0.40171 -0.12361 -0.40102 " pathEditMode="relative" ptsTypes="aaaaaaaaaA">
                                      <p:cBhvr>
                                        <p:cTn id="1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Назовите общий признак фигур</a:t>
            </a:r>
            <a:endParaRPr lang="ru-RU" b="1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1" y="1484784"/>
            <a:ext cx="379729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29200"/>
            <a:ext cx="1131944" cy="140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09120"/>
            <a:ext cx="1908045" cy="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17232"/>
            <a:ext cx="1515572" cy="9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365104"/>
            <a:ext cx="160579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013176"/>
            <a:ext cx="1080120" cy="12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51 -0.02868 C -0.1125 -0.02822 -0.12048 -0.02752 -0.12604 -0.02868 C -0.13159 -0.02984 -0.1302 -0.03215 -0.13836 -0.03492 C -0.14652 -0.0377 -0.16579 -0.03862 -0.17517 -0.0451 C -0.18454 -0.05157 -0.18437 -0.05921 -0.19513 -0.07378 C -0.2059 -0.08835 -0.22916 -0.11078 -0.23975 -0.13321 C -0.25034 -0.15564 -0.25451 -0.18895 -0.25833 -0.20907 C -0.26215 -0.22919 -0.26666 -0.23474 -0.26284 -0.25416 C -0.25902 -0.27359 -0.25156 -0.31314 -0.23524 -0.32586 C -0.21892 -0.33858 -0.18211 -0.33164 -0.16441 -0.33002 C -0.1467 -0.3284 -0.13888 -0.32123 -0.12899 -0.31568 C -0.11909 -0.31013 -0.11163 -0.30019 -0.10451 -0.29718 C -0.09739 -0.29417 -0.09166 -0.29579 -0.08593 -0.29718 " pathEditMode="relative" ptsTypes="aaaaaaaa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Назовите общий признак фигур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3744416" cy="27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29200"/>
            <a:ext cx="1131944" cy="140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09120"/>
            <a:ext cx="1908045" cy="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17232"/>
            <a:ext cx="1515572" cy="9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365104"/>
            <a:ext cx="160579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013176"/>
            <a:ext cx="1080120" cy="12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0.02312 C -0.12118 0.02197 -0.14427 0.02104 -0.16267 0.02104 C -0.18107 0.02104 -0.19392 0.02243 -0.20885 0.02312 C -0.22378 0.02382 -0.23837 0.02729 -0.25191 0.02521 C -0.2658 0.02312 -0.28177 0.01804 -0.29218 0.01087 C -0.3026 0.0037 -0.30902 -0.00255 -0.31354 -0.01781 C -0.31805 -0.03307 -0.31649 -0.06337 -0.31962 -0.08141 C -0.32274 -0.09945 -0.31788 -0.11217 -0.33194 -0.12651 C -0.346 -0.14084 -0.37812 -0.14524 -0.40434 -0.16744 C -0.43055 -0.18964 -0.47205 -0.23011 -0.48889 -0.25972 C -0.50573 -0.28932 -0.50798 -0.32193 -0.50573 -0.34575 C -0.50347 -0.36957 -0.49062 -0.38668 -0.475 -0.4031 C -0.45937 -0.41952 -0.43576 -0.43178 -0.41198 -0.44404 " pathEditMode="relative" rAng="0" ptsTypes="aaaaaaaaa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-23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76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Признаки предметов</vt:lpstr>
      <vt:lpstr>Слайд 2</vt:lpstr>
      <vt:lpstr>Слайд 3</vt:lpstr>
      <vt:lpstr>Слайд 4</vt:lpstr>
      <vt:lpstr>Слайд 5</vt:lpstr>
      <vt:lpstr>Слайд 6</vt:lpstr>
      <vt:lpstr>Назовите общий признак фигур</vt:lpstr>
      <vt:lpstr>Назовите общий признак фигур</vt:lpstr>
      <vt:lpstr>Назовите общий признак фигур</vt:lpstr>
      <vt:lpstr>Назовите общий признак фигур</vt:lpstr>
      <vt:lpstr>Назовите общий признак фигур</vt:lpstr>
      <vt:lpstr>Материал</vt:lpstr>
      <vt:lpstr>сладкий</vt:lpstr>
      <vt:lpstr>солёный</vt:lpstr>
      <vt:lpstr>кислый</vt:lpstr>
      <vt:lpstr>ВКУС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предметов</dc:title>
  <dc:creator>ser</dc:creator>
  <cp:lastModifiedBy>ser</cp:lastModifiedBy>
  <cp:revision>2</cp:revision>
  <dcterms:created xsi:type="dcterms:W3CDTF">2014-09-07T14:06:16Z</dcterms:created>
  <dcterms:modified xsi:type="dcterms:W3CDTF">2014-09-11T12:14:38Z</dcterms:modified>
</cp:coreProperties>
</file>