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C071-5E8A-481C-BF1F-5A2E877CCE1D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DA5-295A-47B6-9262-AE14295AE0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C071-5E8A-481C-BF1F-5A2E877CCE1D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DA5-295A-47B6-9262-AE14295AE0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C071-5E8A-481C-BF1F-5A2E877CCE1D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DA5-295A-47B6-9262-AE14295AE0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C071-5E8A-481C-BF1F-5A2E877CCE1D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DA5-295A-47B6-9262-AE14295AE0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C071-5E8A-481C-BF1F-5A2E877CCE1D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DA5-295A-47B6-9262-AE14295AE0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C071-5E8A-481C-BF1F-5A2E877CCE1D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DA5-295A-47B6-9262-AE14295AE0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C071-5E8A-481C-BF1F-5A2E877CCE1D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DA5-295A-47B6-9262-AE14295AE0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C071-5E8A-481C-BF1F-5A2E877CCE1D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DA5-295A-47B6-9262-AE14295AE0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C071-5E8A-481C-BF1F-5A2E877CCE1D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DA5-295A-47B6-9262-AE14295AE0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C071-5E8A-481C-BF1F-5A2E877CCE1D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DA5-295A-47B6-9262-AE14295AE0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C071-5E8A-481C-BF1F-5A2E877CCE1D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DA5-295A-47B6-9262-AE14295AE0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4C071-5E8A-481C-BF1F-5A2E877CCE1D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7ADA5-295A-47B6-9262-AE14295AE0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1\Videos\&#1076;&#1080;&#1079;&#1072;&#1081;&#1085;.wm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дизайн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498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115616" y="548680"/>
            <a:ext cx="6696744" cy="60486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Людям я старинный друг.</a:t>
            </a:r>
          </a:p>
          <a:p>
            <a:pPr algn="ctr"/>
            <a:r>
              <a:rPr lang="ru-RU" sz="4000" dirty="0" smtClean="0"/>
              <a:t>Называют меня КРУГ.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85184"/>
            <a:ext cx="7931224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Принц </a:t>
            </a:r>
            <a:r>
              <a:rPr lang="ru-RU" b="1" dirty="0" smtClean="0">
                <a:solidFill>
                  <a:srgbClr val="FF0000"/>
                </a:solidFill>
              </a:rPr>
              <a:t>Круг</a:t>
            </a:r>
            <a:r>
              <a:rPr lang="ru-RU" dirty="0" smtClean="0"/>
              <a:t> и его </a:t>
            </a:r>
            <a:r>
              <a:rPr lang="ru-RU" b="1" i="1" dirty="0">
                <a:solidFill>
                  <a:srgbClr val="FF0000"/>
                </a:solidFill>
              </a:rPr>
              <a:t>К</a:t>
            </a:r>
            <a:r>
              <a:rPr lang="ru-RU" b="1" i="1" dirty="0" smtClean="0">
                <a:solidFill>
                  <a:srgbClr val="FF0000"/>
                </a:solidFill>
              </a:rPr>
              <a:t>руглое королевство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8028384" y="3789041"/>
            <a:ext cx="658416" cy="12241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Улыбающееся лицо 4"/>
          <p:cNvSpPr/>
          <p:nvPr/>
        </p:nvSpPr>
        <p:spPr>
          <a:xfrm>
            <a:off x="2771800" y="1916832"/>
            <a:ext cx="2088232" cy="2088232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707904" y="299695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059832" y="2852936"/>
            <a:ext cx="432048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067944" y="2924944"/>
            <a:ext cx="432048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63888" y="1340768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>
            <a:stCxn id="9" idx="7"/>
          </p:cNvCxnSpPr>
          <p:nvPr/>
        </p:nvCxnSpPr>
        <p:spPr>
          <a:xfrm rot="5400000" flipH="1" flipV="1">
            <a:off x="4061767" y="1118567"/>
            <a:ext cx="300386" cy="3127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9" idx="1"/>
          </p:cNvCxnSpPr>
          <p:nvPr/>
        </p:nvCxnSpPr>
        <p:spPr>
          <a:xfrm rot="16200000" flipV="1">
            <a:off x="3239853" y="1016732"/>
            <a:ext cx="444403" cy="3723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3630512" y="1130128"/>
            <a:ext cx="4444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3131840" y="90872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283968" y="98072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779912" y="83671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>
            <a:off x="3131840" y="4005064"/>
            <a:ext cx="648072" cy="864096"/>
          </a:xfrm>
          <a:prstGeom prst="arc">
            <a:avLst>
              <a:gd name="adj1" fmla="val 15034837"/>
              <a:gd name="adj2" fmla="val 8096917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flipH="1">
            <a:off x="3779912" y="3933056"/>
            <a:ext cx="855712" cy="864096"/>
          </a:xfrm>
          <a:prstGeom prst="arc">
            <a:avLst>
              <a:gd name="adj1" fmla="val 16200000"/>
              <a:gd name="adj2" fmla="val 8096917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275856" y="4437112"/>
            <a:ext cx="432048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995936" y="4293096"/>
            <a:ext cx="432048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>
            <a:stCxn id="5" idx="6"/>
          </p:cNvCxnSpPr>
          <p:nvPr/>
        </p:nvCxnSpPr>
        <p:spPr>
          <a:xfrm flipV="1">
            <a:off x="4860032" y="2852936"/>
            <a:ext cx="648072" cy="10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2051720" y="2996952"/>
            <a:ext cx="648072" cy="10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5436096" y="2564904"/>
            <a:ext cx="50405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619672" y="2852936"/>
            <a:ext cx="50405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круг\normal_Blazing%20Su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4797533" cy="3600400"/>
          </a:xfrm>
          <a:prstGeom prst="rect">
            <a:avLst/>
          </a:prstGeom>
          <a:noFill/>
        </p:spPr>
      </p:pic>
      <p:pic>
        <p:nvPicPr>
          <p:cNvPr id="1027" name="Picture 3" descr="F:\круг\mo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996952"/>
            <a:ext cx="4887640" cy="3665730"/>
          </a:xfrm>
          <a:prstGeom prst="rect">
            <a:avLst/>
          </a:prstGeom>
          <a:noFill/>
        </p:spPr>
      </p:pic>
      <p:pic>
        <p:nvPicPr>
          <p:cNvPr id="1028" name="Picture 4" descr="F:\круг\800-78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60648"/>
            <a:ext cx="3449960" cy="2587470"/>
          </a:xfrm>
          <a:prstGeom prst="rect">
            <a:avLst/>
          </a:prstGeom>
          <a:noFill/>
        </p:spPr>
      </p:pic>
      <p:pic>
        <p:nvPicPr>
          <p:cNvPr id="1029" name="Picture 5" descr="F:\круг\0_23013_b0e23731_X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077072"/>
            <a:ext cx="3377952" cy="2533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bc40f586d7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3910722" cy="2665809"/>
          </a:xfrm>
        </p:spPr>
      </p:pic>
      <p:pic>
        <p:nvPicPr>
          <p:cNvPr id="2050" name="Picture 2" descr="F:\круг\koles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1484784"/>
            <a:ext cx="2123728" cy="2617034"/>
          </a:xfrm>
          <a:prstGeom prst="rect">
            <a:avLst/>
          </a:prstGeom>
          <a:noFill/>
        </p:spPr>
      </p:pic>
      <p:pic>
        <p:nvPicPr>
          <p:cNvPr id="2051" name="Picture 3" descr="F:\круг\iCAU1DJ1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2852936"/>
            <a:ext cx="2676404" cy="2016224"/>
          </a:xfrm>
          <a:prstGeom prst="rect">
            <a:avLst/>
          </a:prstGeom>
          <a:noFill/>
        </p:spPr>
      </p:pic>
      <p:pic>
        <p:nvPicPr>
          <p:cNvPr id="2052" name="Picture 4" descr="F:\круг\korzina-pletenaya-chernaya-vitok-kruglaya-l-17031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3790454"/>
            <a:ext cx="2355911" cy="3067546"/>
          </a:xfrm>
          <a:prstGeom prst="rect">
            <a:avLst/>
          </a:prstGeom>
          <a:noFill/>
        </p:spPr>
      </p:pic>
      <p:pic>
        <p:nvPicPr>
          <p:cNvPr id="2053" name="Picture 5" descr="F:\круг\60905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3068960"/>
            <a:ext cx="1805186" cy="2166223"/>
          </a:xfrm>
          <a:prstGeom prst="rect">
            <a:avLst/>
          </a:prstGeom>
          <a:noFill/>
        </p:spPr>
      </p:pic>
      <p:pic>
        <p:nvPicPr>
          <p:cNvPr id="2054" name="Picture 6" descr="F:\круг\paris%20franc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943" y="260648"/>
            <a:ext cx="2692089" cy="2509813"/>
          </a:xfrm>
          <a:prstGeom prst="rect">
            <a:avLst/>
          </a:prstGeom>
          <a:noFill/>
        </p:spPr>
      </p:pic>
      <p:pic>
        <p:nvPicPr>
          <p:cNvPr id="2055" name="Picture 7" descr="F:\круг\krug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4216524"/>
            <a:ext cx="3521968" cy="2641476"/>
          </a:xfrm>
          <a:prstGeom prst="rect">
            <a:avLst/>
          </a:prstGeom>
          <a:noFill/>
        </p:spPr>
      </p:pic>
      <p:pic>
        <p:nvPicPr>
          <p:cNvPr id="2056" name="Picture 8" descr="F:\круг\1231392534_1207210941_521484845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99992" y="5229200"/>
            <a:ext cx="1279029" cy="1279029"/>
          </a:xfrm>
          <a:prstGeom prst="rect">
            <a:avLst/>
          </a:prstGeom>
          <a:noFill/>
        </p:spPr>
      </p:pic>
      <p:pic>
        <p:nvPicPr>
          <p:cNvPr id="2057" name="Picture 9" descr="F:\круг\amopsshield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5576" y="5326112"/>
            <a:ext cx="1531888" cy="1531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</Words>
  <Application>Microsoft Office PowerPoint</Application>
  <PresentationFormat>Экран (4:3)</PresentationFormat>
  <Paragraphs>3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Принц Круг и его Круглое королевство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Чечёткина Д. Ю.</dc:creator>
  <cp:lastModifiedBy>Чечёткина Д. Ю.</cp:lastModifiedBy>
  <cp:revision>3</cp:revision>
  <dcterms:created xsi:type="dcterms:W3CDTF">2011-03-23T16:58:58Z</dcterms:created>
  <dcterms:modified xsi:type="dcterms:W3CDTF">2011-03-23T17:20:24Z</dcterms:modified>
</cp:coreProperties>
</file>