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16D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36841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      Занимательные минутки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          на уроках </a:t>
            </a:r>
            <a:r>
              <a:rPr lang="ru-RU" sz="4800" b="1" dirty="0" smtClean="0">
                <a:solidFill>
                  <a:srgbClr val="7030A0"/>
                </a:solidFill>
              </a:rPr>
              <a:t>математики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              </a:t>
            </a:r>
            <a:r>
              <a:rPr lang="ru-RU" sz="4800" b="1" dirty="0" smtClean="0">
                <a:solidFill>
                  <a:srgbClr val="7030A0"/>
                </a:solidFill>
              </a:rPr>
              <a:t>в первом классе</a:t>
            </a:r>
            <a:r>
              <a:rPr lang="ru-RU" sz="4800" b="1" dirty="0" smtClean="0">
                <a:solidFill>
                  <a:srgbClr val="7030A0"/>
                </a:solidFill>
              </a:rPr>
              <a:t>.</a:t>
            </a:r>
            <a:endParaRPr lang="ru-RU" sz="48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C:\Users\Пользователь\Desktop\0021-021-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7429552" cy="4786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5008" y="635795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     Составила: Титова Г.С.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147218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             Отгадай загадку,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 покажи карточку с числом.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850064"/>
            <a:ext cx="7767662" cy="5007936"/>
          </a:xfrm>
        </p:spPr>
        <p:txBody>
          <a:bodyPr>
            <a:normAutofit fontScale="62500" lnSpcReduction="20000"/>
          </a:bodyPr>
          <a:lstStyle/>
          <a:p>
            <a:endParaRPr lang="ru-RU" sz="3200" b="1" dirty="0" smtClean="0">
              <a:solidFill>
                <a:srgbClr val="0000CC"/>
              </a:solidFill>
            </a:endParaRPr>
          </a:p>
          <a:p>
            <a:r>
              <a:rPr lang="ru-RU" sz="5200" b="1" dirty="0" smtClean="0">
                <a:solidFill>
                  <a:srgbClr val="0000CC"/>
                </a:solidFill>
              </a:rPr>
              <a:t>Четыре колеса, резиновые шины</a:t>
            </a:r>
          </a:p>
          <a:p>
            <a:r>
              <a:rPr lang="ru-RU" sz="5200" b="1" dirty="0" smtClean="0">
                <a:solidFill>
                  <a:srgbClr val="0000CC"/>
                </a:solidFill>
              </a:rPr>
              <a:t>Мотор и тормоза…</a:t>
            </a:r>
          </a:p>
          <a:p>
            <a:r>
              <a:rPr lang="ru-RU" sz="5200" b="1" dirty="0" smtClean="0">
                <a:solidFill>
                  <a:srgbClr val="0000CC"/>
                </a:solidFill>
              </a:rPr>
              <a:t>Как это называется? </a:t>
            </a:r>
          </a:p>
          <a:p>
            <a:r>
              <a:rPr lang="ru-RU" sz="3200" b="1" dirty="0" smtClean="0">
                <a:solidFill>
                  <a:srgbClr val="0000CC"/>
                </a:solidFill>
              </a:rPr>
              <a:t>                      </a:t>
            </a:r>
          </a:p>
          <a:p>
            <a:r>
              <a:rPr lang="ru-RU" sz="6200" b="1" dirty="0" smtClean="0">
                <a:solidFill>
                  <a:srgbClr val="0000CC"/>
                </a:solidFill>
              </a:rPr>
              <a:t>         </a:t>
            </a:r>
            <a:r>
              <a:rPr lang="ru-RU" sz="6200" b="1" dirty="0" smtClean="0">
                <a:solidFill>
                  <a:srgbClr val="0000CC"/>
                </a:solidFill>
              </a:rPr>
              <a:t>        </a:t>
            </a:r>
            <a:r>
              <a:rPr lang="ru-RU" sz="8600" b="1" dirty="0" smtClean="0">
                <a:solidFill>
                  <a:srgbClr val="FF0000"/>
                </a:solidFill>
              </a:rPr>
              <a:t>м</a:t>
            </a:r>
            <a:r>
              <a:rPr lang="ru-RU" sz="8600" b="1" dirty="0" smtClean="0">
                <a:solidFill>
                  <a:srgbClr val="FF0000"/>
                </a:solidFill>
              </a:rPr>
              <a:t>ашина   </a:t>
            </a:r>
            <a:endParaRPr lang="ru-RU" sz="8600" b="1" dirty="0" smtClean="0">
              <a:solidFill>
                <a:srgbClr val="FF0000"/>
              </a:solidFill>
            </a:endParaRPr>
          </a:p>
          <a:p>
            <a:r>
              <a:rPr lang="ru-RU" sz="8600" b="1" dirty="0" smtClean="0">
                <a:solidFill>
                  <a:srgbClr val="FF0000"/>
                </a:solidFill>
              </a:rPr>
              <a:t>                          </a:t>
            </a:r>
            <a:endParaRPr lang="ru-RU" sz="8600" b="1" dirty="0" smtClean="0">
              <a:solidFill>
                <a:srgbClr val="FF0000"/>
              </a:solidFill>
            </a:endParaRPr>
          </a:p>
          <a:p>
            <a:r>
              <a:rPr lang="ru-RU" sz="8600" b="1" dirty="0" smtClean="0">
                <a:solidFill>
                  <a:srgbClr val="FF0000"/>
                </a:solidFill>
              </a:rPr>
              <a:t> </a:t>
            </a:r>
            <a:r>
              <a:rPr lang="ru-RU" sz="8600" b="1" dirty="0" smtClean="0">
                <a:solidFill>
                  <a:srgbClr val="FF0000"/>
                </a:solidFill>
              </a:rPr>
              <a:t>                  </a:t>
            </a:r>
            <a:r>
              <a:rPr lang="ru-RU" sz="8600" b="1" dirty="0" smtClean="0">
                <a:solidFill>
                  <a:srgbClr val="FF0000"/>
                </a:solidFill>
              </a:rPr>
              <a:t>4</a:t>
            </a:r>
            <a:endParaRPr lang="ru-RU" sz="8600" b="1" dirty="0" smtClean="0">
              <a:solidFill>
                <a:srgbClr val="FF0000"/>
              </a:solidFill>
            </a:endParaRPr>
          </a:p>
          <a:p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Пользователь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357694"/>
            <a:ext cx="2643174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20827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Пять мешочков шерстяных – Греются братишки в них.</a:t>
            </a:r>
            <a:br>
              <a:rPr lang="ru-RU" b="1" dirty="0" smtClean="0">
                <a:solidFill>
                  <a:srgbClr val="0000CC"/>
                </a:solidFill>
              </a:rPr>
            </a:b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6953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</a:t>
            </a:r>
            <a:endParaRPr lang="ru-RU" sz="6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6400" b="1" dirty="0" smtClean="0">
                <a:solidFill>
                  <a:srgbClr val="FF0000"/>
                </a:solidFill>
              </a:rPr>
              <a:t> </a:t>
            </a:r>
            <a:endParaRPr lang="ru-RU" sz="6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Пользователь\Desktop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429000"/>
            <a:ext cx="2500298" cy="3143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2857496"/>
            <a:ext cx="441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перчатки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4857760"/>
            <a:ext cx="561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929586" cy="172560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00CC"/>
                </a:solidFill>
              </a:rPr>
              <a:t>На ночь два оконца сами закрываются,</a:t>
            </a:r>
            <a:br>
              <a:rPr lang="ru-RU" sz="4400" b="1" dirty="0" smtClean="0">
                <a:solidFill>
                  <a:srgbClr val="0000CC"/>
                </a:solidFill>
              </a:rPr>
            </a:br>
            <a:r>
              <a:rPr lang="ru-RU" sz="4400" b="1" dirty="0" smtClean="0">
                <a:solidFill>
                  <a:srgbClr val="0000CC"/>
                </a:solidFill>
              </a:rPr>
              <a:t>А с восходом солнца сами открываются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285992"/>
            <a:ext cx="7433522" cy="24288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    </a:t>
            </a:r>
          </a:p>
          <a:p>
            <a:pPr>
              <a:buNone/>
            </a:pPr>
            <a:r>
              <a:rPr lang="ru-RU" sz="10900" b="1" dirty="0" smtClean="0">
                <a:solidFill>
                  <a:srgbClr val="FF0000"/>
                </a:solidFill>
              </a:rPr>
              <a:t>              </a:t>
            </a:r>
            <a:r>
              <a:rPr lang="ru-RU" sz="10900" b="1" dirty="0" smtClean="0">
                <a:solidFill>
                  <a:srgbClr val="FF0000"/>
                </a:solidFill>
              </a:rPr>
              <a:t>глаза</a:t>
            </a:r>
            <a:endParaRPr lang="ru-RU" sz="109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pPr>
              <a:buNone/>
            </a:pP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Пользователь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76" y="4071942"/>
            <a:ext cx="3429024" cy="27860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4929198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072462" cy="243998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00CC"/>
                </a:solidFill>
              </a:rPr>
              <a:t>Три сестры: летом зелены,</a:t>
            </a:r>
            <a:br>
              <a:rPr lang="ru-RU" sz="4400" b="1" dirty="0" smtClean="0">
                <a:solidFill>
                  <a:srgbClr val="0000CC"/>
                </a:solidFill>
              </a:rPr>
            </a:br>
            <a:r>
              <a:rPr lang="ru-RU" sz="4400" b="1" dirty="0" smtClean="0">
                <a:solidFill>
                  <a:srgbClr val="0000CC"/>
                </a:solidFill>
              </a:rPr>
              <a:t> К осени одна краснеет, </a:t>
            </a:r>
            <a:br>
              <a:rPr lang="ru-RU" sz="4400" b="1" dirty="0" smtClean="0">
                <a:solidFill>
                  <a:srgbClr val="0000CC"/>
                </a:solidFill>
              </a:rPr>
            </a:br>
            <a:r>
              <a:rPr lang="ru-RU" sz="4400" b="1" dirty="0" smtClean="0">
                <a:solidFill>
                  <a:srgbClr val="0000CC"/>
                </a:solidFill>
              </a:rPr>
              <a:t>Другая чернеет, а третья - белеет.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928802"/>
            <a:ext cx="7790712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  смородина        </a:t>
            </a:r>
          </a:p>
          <a:p>
            <a:pPr>
              <a:buNone/>
            </a:pP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Пользователь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1876"/>
            <a:ext cx="4714876" cy="32861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1670" y="421481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   3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Братьев этих ровно семь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Вам они известны всем.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Каждую неделю кругом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Ходят братья друг за другом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57400"/>
            <a:ext cx="7426642" cy="194310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 дни недели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Пользователь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29042"/>
            <a:ext cx="3643306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4429133"/>
            <a:ext cx="702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7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0712" cy="23685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Вот </a:t>
            </a:r>
            <a:r>
              <a:rPr lang="ru-RU" b="1" dirty="0" smtClean="0">
                <a:solidFill>
                  <a:srgbClr val="7030A0"/>
                </a:solidFill>
              </a:rPr>
              <a:t>шесть </a:t>
            </a:r>
            <a:r>
              <a:rPr lang="ru-RU" b="1" dirty="0" smtClean="0">
                <a:solidFill>
                  <a:srgbClr val="7030A0"/>
                </a:solidFill>
              </a:rPr>
              <a:t>кукол деревянных,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Круглолицых и румяных,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В разноцветных сарафанах,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На столе у нас живут —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Подскажи, как их  зовут?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143248"/>
            <a:ext cx="7862150" cy="10715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6000" b="1" dirty="0" smtClean="0">
                <a:solidFill>
                  <a:srgbClr val="FF0000"/>
                </a:solidFill>
              </a:rPr>
              <a:t>матрёшки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Пользователь\Desktop\2-300x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00504"/>
            <a:ext cx="3357554" cy="28574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43306" y="5214950"/>
            <a:ext cx="399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9979051">
            <a:off x="1435608" y="14478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mtClean="0"/>
              <a:t>                </a:t>
            </a:r>
            <a:r>
              <a:rPr lang="ru-RU" sz="8000" b="1" dirty="0" smtClean="0">
                <a:solidFill>
                  <a:srgbClr val="0070C0"/>
                </a:solidFill>
              </a:rPr>
              <a:t>Молодцы!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87</Words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   Занимательные минутки           на уроках математики               в первом классе.</vt:lpstr>
      <vt:lpstr>             Отгадай загадку,  покажи карточку с числом.</vt:lpstr>
      <vt:lpstr>Пять мешочков шерстяных – Греются братишки в них. </vt:lpstr>
      <vt:lpstr>На ночь два оконца сами закрываются, А с восходом солнца сами открываются</vt:lpstr>
      <vt:lpstr>Три сестры: летом зелены,  К осени одна краснеет,  Другая чернеет, а третья - белеет.  </vt:lpstr>
      <vt:lpstr>Братьев этих ровно семь Вам они известны всем. Каждую неделю кругом Ходят братья друг за другом</vt:lpstr>
      <vt:lpstr>Вот шесть кукол деревянных, Круглолицых и румяных, В разноцветных сарафанах, На столе у нас живут — Подскажи, как их  зовут?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12</cp:revision>
  <dcterms:created xsi:type="dcterms:W3CDTF">2014-09-12T15:06:59Z</dcterms:created>
  <dcterms:modified xsi:type="dcterms:W3CDTF">2014-09-14T10:11:50Z</dcterms:modified>
</cp:coreProperties>
</file>