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67" r:id="rId2"/>
    <p:sldId id="265" r:id="rId3"/>
    <p:sldId id="268" r:id="rId4"/>
    <p:sldId id="269" r:id="rId5"/>
    <p:sldId id="270" r:id="rId6"/>
    <p:sldId id="257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983FB-95D3-47C0-883B-85E7029DC3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hkolnik.domlad18.com/zapovedi-pervoklassnika-2/pervoklassnik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kolnik.domlad18.com/category/pervoklassnik/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15816" y="620688"/>
            <a:ext cx="60851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Script" pitchFamily="34" charset="0"/>
                <a:ea typeface="MingLiU_HKSCS-ExtB" pitchFamily="18" charset="-120"/>
                <a:cs typeface="+mj-cs"/>
              </a:rPr>
              <a:t>Советы родителям…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goe Script" pitchFamily="34" charset="0"/>
              <a:ea typeface="MingLiU_HKSCS-ExtB" pitchFamily="18" charset="-120"/>
              <a:cs typeface="+mj-cs"/>
            </a:endParaRPr>
          </a:p>
        </p:txBody>
      </p:sp>
      <p:pic>
        <p:nvPicPr>
          <p:cNvPr id="5" name="Picture 2" descr="C:\Users\Преподаватель\Desktop\картинки-фото\i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92896"/>
            <a:ext cx="2678084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563888" y="1700808"/>
            <a:ext cx="4464496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Arial Black"/>
              </a:rPr>
              <a:t>Заповеди первоклассника.</a:t>
            </a:r>
            <a:endParaRPr lang="ru-RU" sz="20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192688" cy="72008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Советы родителям…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www.shkolnik.domlad18.com/wp-content/uploads/2011/08/pervoklassnik-150x15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1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619672" y="980728"/>
            <a:ext cx="5760640" cy="4536504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Ваш ребёнок стал первоклассником! Каждому родителю, естественно, хочется, чтобы ребёнок и учился хорошо, и с  учителем отношения сложились, и друзей нашёл в новом коллективе. Известный писатель 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Симон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Соловейчик в одной из своих книг по воспитанию перечислил правила детского общежития, которым каждый родитель может научить своего первоклашку. Они очень правильные и действенные.  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259632" y="332656"/>
            <a:ext cx="7272808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mbria"/>
              </a:rPr>
              <a:t>Правила жизни в коллективе.</a:t>
            </a:r>
          </a:p>
          <a:p>
            <a:pPr algn="ctr" rtl="0"/>
            <a:endParaRPr lang="ru-RU" sz="2000" b="1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mbria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187624" y="908720"/>
            <a:ext cx="7560840" cy="4925144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Не отнимай чужого, но  не всё своё отдавай.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Попросили - дай, пытаются отнять -защищайся.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Не дерись без обиды.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Не обижайся без дела.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Зовут играть - иди, не зовут - спроси разрешения играть вместе. Это не стыдно.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683568" y="1124744"/>
            <a:ext cx="8229600" cy="4525963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6. Играй честно, если водишь, то отваживайся.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7. Не дразни, не выпрашивай ничего. Никого два раза ни о чём не проси.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8. Из-за отметки не плачь, будь гордым.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9. С учителем из-за отметки не спорь и не обижайся. Делай уроки, а какие будут отметки, такие и будут.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827584" y="548680"/>
            <a:ext cx="7272808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mbria"/>
              </a:rPr>
              <a:t>Правила жизни в коллективе.</a:t>
            </a:r>
          </a:p>
          <a:p>
            <a:pPr algn="ctr" rtl="0"/>
            <a:endParaRPr lang="ru-RU" sz="2000" b="1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467544" y="1340768"/>
            <a:ext cx="8229600" cy="4525963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10. Не ябедничай за спиной у товарищей.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11. Не будь грязнулей, дети грязнуль не любят.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12. Почаще говори: давай играть, давай дружить, давай вместе пойдём домой.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13. И не выставляйся! Ты не лучше всех, ты не хуже всех, ты мой любимый ребёнок.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14. Иди в школу, и пусть она тебе будет в радость, а я буду ждать  и думать о тебе.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827584" y="548680"/>
            <a:ext cx="7416824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b="1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mbria"/>
              </a:rPr>
              <a:t>Правила жизни в коллективе.</a:t>
            </a:r>
          </a:p>
          <a:p>
            <a:pPr algn="ctr" rtl="0"/>
            <a:endParaRPr lang="ru-RU" sz="2000" b="1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реподаватель\Desktop\картинки-фото\i1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803" b="7803"/>
          <a:stretch>
            <a:fillRect/>
          </a:stretch>
        </p:blipFill>
        <p:spPr bwMode="auto">
          <a:xfrm>
            <a:off x="6228184" y="3501008"/>
            <a:ext cx="2342034" cy="20732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123728" y="1268760"/>
            <a:ext cx="5987008" cy="2260848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Согласитесь, что хорошие правила?! Настоящие заповеди первоклассника.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907704" y="980728"/>
            <a:ext cx="5987008" cy="792088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3200" b="1" kern="0" dirty="0" smtClean="0">
                <a:latin typeface="Century Schoolbook" pitchFamily="18" charset="0"/>
              </a:rPr>
              <a:t> Интернет-ресурсы:</a:t>
            </a:r>
            <a:endParaRPr lang="ru-RU" sz="3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Schoolbook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755576" y="1700808"/>
            <a:ext cx="7920880" cy="2260848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3200" b="1" kern="0" dirty="0" smtClean="0">
                <a:latin typeface="Century Schoolbook" pitchFamily="18" charset="0"/>
                <a:hlinkClick r:id="rId3"/>
              </a:rPr>
              <a:t> </a:t>
            </a:r>
            <a:r>
              <a:rPr lang="ru-RU" sz="2000" u="sng" dirty="0" smtClean="0">
                <a:hlinkClick r:id="rId3"/>
              </a:rPr>
              <a:t>http://www.shkolnik.domlad18.com/category/pervoklassnik</a:t>
            </a:r>
            <a:r>
              <a:rPr lang="ru-RU" sz="2000" u="sng" dirty="0" smtClean="0">
                <a:hlinkClick r:id="rId3"/>
              </a:rPr>
              <a:t>/</a:t>
            </a:r>
            <a:endParaRPr lang="ru-RU" sz="2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Schoolbook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никитин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Тема1никитин</Template>
  <TotalTime>79</TotalTime>
  <Words>248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Тема1никитин</vt:lpstr>
      <vt:lpstr>Слайд 1</vt:lpstr>
      <vt:lpstr>Советы родителям…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10</cp:revision>
  <dcterms:created xsi:type="dcterms:W3CDTF">2013-07-15T01:31:10Z</dcterms:created>
  <dcterms:modified xsi:type="dcterms:W3CDTF">2013-11-15T20:42:32Z</dcterms:modified>
</cp:coreProperties>
</file>