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C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F0EB7-69DB-4DFC-AB03-9A5B28622431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C293-829F-41ED-955F-B6B8B38B57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C641-596A-4AC8-8C2D-8109920510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4A030-1A51-4C51-9CDC-455AF3672A73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672129-7534-4375-9E85-D50C5B0AD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Sky 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352928" cy="504056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И СОСТАВНЫЕ ЦВЕТА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3" descr="post-26607-117388861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2285984" y="1714488"/>
            <a:ext cx="3671904" cy="45441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st-26607-117388861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979712" y="1412776"/>
            <a:ext cx="4608512" cy="52351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3" descr="post-26607-1173888665.jpg"/>
          <p:cNvPicPr>
            <a:picLocks noChangeAspect="1"/>
          </p:cNvPicPr>
          <p:nvPr/>
        </p:nvPicPr>
        <p:blipFill>
          <a:blip r:embed="rId3" cstate="print">
            <a:lum bright="-20000" contrast="40000"/>
          </a:blip>
          <a:stretch>
            <a:fillRect/>
          </a:stretch>
        </p:blipFill>
        <p:spPr>
          <a:xfrm>
            <a:off x="1979712" y="548680"/>
            <a:ext cx="4573523" cy="316480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post-26607-117388861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6876256" y="4293096"/>
            <a:ext cx="1872208" cy="2316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ost-26607-1173888500.jpg"/>
          <p:cNvPicPr>
            <a:picLocks noChangeAspect="1"/>
          </p:cNvPicPr>
          <p:nvPr/>
        </p:nvPicPr>
        <p:blipFill>
          <a:blip r:embed="rId3" cstate="print">
            <a:lum bright="-20000" contrast="30000"/>
          </a:blip>
          <a:stretch>
            <a:fillRect/>
          </a:stretch>
        </p:blipFill>
        <p:spPr>
          <a:xfrm>
            <a:off x="1835696" y="1268760"/>
            <a:ext cx="3240360" cy="244827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3" name="Содержимое 5" descr="post-26607-1173888463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0" y="188640"/>
            <a:ext cx="2520280" cy="2520280"/>
          </a:xfrm>
          <a:prstGeom prst="rect">
            <a:avLst/>
          </a:prstGeom>
        </p:spPr>
      </p:pic>
      <p:pic>
        <p:nvPicPr>
          <p:cNvPr id="5" name="Содержимое 3" descr="post-26607-117388861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5076056" y="2492896"/>
            <a:ext cx="1872208" cy="2316947"/>
          </a:xfrm>
          <a:prstGeom prst="rect">
            <a:avLst/>
          </a:prstGeom>
        </p:spPr>
      </p:pic>
      <p:pic>
        <p:nvPicPr>
          <p:cNvPr id="6" name="Содержимое 3" descr="post-26607-1173888665.jpg"/>
          <p:cNvPicPr>
            <a:picLocks noChangeAspect="1"/>
          </p:cNvPicPr>
          <p:nvPr/>
        </p:nvPicPr>
        <p:blipFill>
          <a:blip r:embed="rId5" cstate="print">
            <a:lum bright="-20000" contrast="40000"/>
          </a:blip>
          <a:stretch>
            <a:fillRect/>
          </a:stretch>
        </p:blipFill>
        <p:spPr>
          <a:xfrm>
            <a:off x="6876256" y="4005064"/>
            <a:ext cx="1872208" cy="11716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35696" y="2492896"/>
            <a:ext cx="648072" cy="1224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цвета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143116"/>
            <a:ext cx="2143140" cy="26432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143116"/>
            <a:ext cx="2000264" cy="2643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143116"/>
            <a:ext cx="2143140" cy="2571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143116"/>
            <a:ext cx="2143140" cy="26432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2132856"/>
            <a:ext cx="2000264" cy="2643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Составные цвета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060848"/>
            <a:ext cx="2880320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39 -0.00509 L 0.24966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25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Составные цвета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143116"/>
            <a:ext cx="2143140" cy="26432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143116"/>
            <a:ext cx="2143140" cy="2571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2132856"/>
            <a:ext cx="3240360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Составные слова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132856"/>
            <a:ext cx="2000264" cy="2643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2132856"/>
            <a:ext cx="2143140" cy="2571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060848"/>
            <a:ext cx="2808312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5 -0.0037 L 0.21145 -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39 L -0.25104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7999994">
            <a:off x="5098810" y="2983449"/>
            <a:ext cx="785818" cy="20002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44" y="1000108"/>
            <a:ext cx="785818" cy="20002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Составь цвета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4288443">
            <a:off x="2449859" y="2933299"/>
            <a:ext cx="785818" cy="200026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8368009">
            <a:off x="2538056" y="1457069"/>
            <a:ext cx="785818" cy="19715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14744" y="3500438"/>
            <a:ext cx="785818" cy="20002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3777421">
            <a:off x="5038610" y="1488121"/>
            <a:ext cx="785818" cy="20002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660232" y="1700808"/>
            <a:ext cx="648072" cy="21602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47 0.01574 C 0.09739 0.19004 0.14149 0.36458 0.08975 0.46227 C 0.03802 0.55995 -0.19532 0.57847 -0.25712 0.60162 C -0.31893 0.62477 -0.27587 0.60324 -0.28143 0.60162 C -0.28698 0.6 -0.28872 0.5956 -0.29046 0.59143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045 0.59143 C -0.44878 0.58866 -0.60694 0.58611 -0.64965 0.49838 C -0.69218 0.41088 -0.62013 0.23843 -0.54791 0.06643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агетная рамка 15"/>
          <p:cNvSpPr/>
          <p:nvPr/>
        </p:nvSpPr>
        <p:spPr>
          <a:xfrm>
            <a:off x="5796136" y="3861048"/>
            <a:ext cx="2808312" cy="252028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513" y="1124744"/>
            <a:ext cx="904497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КРАСНОЕ КОРОЛЕВСТВО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611560" y="3717032"/>
            <a:ext cx="1944216" cy="2304256"/>
          </a:xfrm>
          <a:prstGeom prst="verticalScroll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3635896" y="4725144"/>
            <a:ext cx="1368152" cy="1224136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нта лицом вниз 16"/>
          <p:cNvSpPr/>
          <p:nvPr/>
        </p:nvSpPr>
        <p:spPr>
          <a:xfrm>
            <a:off x="6732240" y="404664"/>
            <a:ext cx="1656184" cy="792088"/>
          </a:xfrm>
          <a:prstGeom prst="ribb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олния 17"/>
          <p:cNvSpPr/>
          <p:nvPr/>
        </p:nvSpPr>
        <p:spPr>
          <a:xfrm>
            <a:off x="827584" y="404664"/>
            <a:ext cx="2232248" cy="864096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8604448" y="5589240"/>
            <a:ext cx="82352" cy="216024"/>
          </a:xfrm>
          <a:solidFill>
            <a:srgbClr val="CB0C07"/>
          </a:solidFill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5" descr="post-26607-1173888463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763688" y="620688"/>
            <a:ext cx="5810418" cy="58104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3" descr="post-26607-1173888500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928662" y="571480"/>
            <a:ext cx="6572296" cy="548286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971600" y="620688"/>
            <a:ext cx="1643074" cy="5400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17</Words>
  <Application>Microsoft Office PowerPoint</Application>
  <PresentationFormat>Экран (4:3)</PresentationFormat>
  <Paragraphs>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ОСНОВНЫЕ И СОСТАВНЫЕ ЦВЕТА</vt:lpstr>
      <vt:lpstr>Основные цвета</vt:lpstr>
      <vt:lpstr>Составные цвета</vt:lpstr>
      <vt:lpstr>Составные цвета</vt:lpstr>
      <vt:lpstr>Составные слова</vt:lpstr>
      <vt:lpstr>Составь цвета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 СОСТАВНЫЕ ЦВЕТА</dc:title>
  <dc:creator>Чечёткина Д. Ю.</dc:creator>
  <cp:lastModifiedBy>Чечёткина Д. Ю.</cp:lastModifiedBy>
  <cp:revision>5</cp:revision>
  <dcterms:created xsi:type="dcterms:W3CDTF">2010-09-23T11:15:31Z</dcterms:created>
  <dcterms:modified xsi:type="dcterms:W3CDTF">2010-09-23T11:58:50Z</dcterms:modified>
</cp:coreProperties>
</file>