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5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7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6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68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02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6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7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6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0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64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E4E1-6EBD-4353-A734-176A26630D9B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11B8-01DB-4317-95B1-FC9AF467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6771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Плетение из ниток для начинающих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836712"/>
            <a:ext cx="5256584" cy="446449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Для чего мы используем нитки? Чаще всего для того, чтобы зашить или пришить что-нибудь, для вышивки, для вязания. Но можно с помощью ниток создавать много полезных и красивых вещей. Возьмём, к примеру, плетение ниток. Нужно только научиться , что совершенно несложно.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4266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756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850846"/>
            <a:ext cx="5111750" cy="469752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Схема плетения браслета из ниток мулине для начинающих.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7610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227331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60648"/>
            <a:ext cx="5184576" cy="598720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Плетение из ниток не только прекрасный способ развивать усидчивость и моторику рук, но и возможность раскрыть творческий потенциал ребёнка. Со временем придёт опыт плетения, и можно будет осваивать и более сложные схемы и изделия. Возможно, через короткий промежуток времени вы сможете сами придумывать замысловатые и интересные узоры и будете делиться своим умением с другими.</a:t>
            </a:r>
            <a:endParaRPr lang="ru-RU" sz="24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48" y="260648"/>
            <a:ext cx="1905000" cy="142875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020" y="1916832"/>
            <a:ext cx="1768624" cy="18665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630" y="4221088"/>
            <a:ext cx="1993404" cy="19888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013176"/>
            <a:ext cx="432048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54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125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Плетение из ниток для начинающих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Плетение из ниток для начинающих</dc:title>
  <dc:creator>Администратор</dc:creator>
  <cp:lastModifiedBy>Администратор</cp:lastModifiedBy>
  <cp:revision>3</cp:revision>
  <dcterms:created xsi:type="dcterms:W3CDTF">2013-11-20T11:18:10Z</dcterms:created>
  <dcterms:modified xsi:type="dcterms:W3CDTF">2013-11-20T11:42:13Z</dcterms:modified>
</cp:coreProperties>
</file>