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2" r:id="rId4"/>
    <p:sldId id="266" r:id="rId5"/>
    <p:sldId id="293" r:id="rId6"/>
    <p:sldId id="267" r:id="rId7"/>
    <p:sldId id="268" r:id="rId8"/>
    <p:sldId id="271" r:id="rId9"/>
    <p:sldId id="273" r:id="rId10"/>
    <p:sldId id="290" r:id="rId11"/>
    <p:sldId id="291" r:id="rId12"/>
    <p:sldId id="275" r:id="rId13"/>
    <p:sldId id="276" r:id="rId14"/>
    <p:sldId id="279" r:id="rId15"/>
    <p:sldId id="280" r:id="rId16"/>
    <p:sldId id="281" r:id="rId17"/>
    <p:sldId id="28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F062-61CE-4530-BF0C-B4ED3AF1C6C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AE1B-030D-477C-90C3-6FA002D1B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Computer\Рабочий стол\leto.-rechka-v-krasnom-sele.-1870-artf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6649752" cy="4721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Documents and Settings\Computer\Рабочий стол\img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6467872" cy="48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Documents and Settings\Computer\Рабочий стол\8184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Documents and Settings\Computer\Рабочий стол\9c13b543db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5584676" cy="473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Computer\Рабочий стол\d847e12fb2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6096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Documents and Settings\Computer\Рабочий стол\PopovAN_Orlinoye_gnez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6562700" cy="4784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Documents and Settings\Computer\Рабочий стол\1265642872_21_07_2009_0116582001248166484_georgij-dmitr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723112" cy="3759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Documents and Settings\Computer\Рабочий стол\Severin-Roesen-Fruit-on-a-Marble-Le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513556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C:\Documents and Settings\Computer\Рабочий стол\aleksandr-n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0846"/>
            <a:ext cx="5400600" cy="425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Documents and Settings\Computer\Рабочий стол\30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6840760" cy="355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Documents and Settings\Computer\Рабочий стол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80728"/>
            <a:ext cx="6552728" cy="484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Documents and Settings\Computer\Рабочий стол\10440932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6657975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Documents and Settings\Computer\Рабочий стол\5be2ac729bc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973861" cy="448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Computer\Рабочий стол\02-prom_439eklfsd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60960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Documents and Settings\Computer\Рабочий стол\__1853__825x118____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6634708" cy="4677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Computer\Рабочий стол\112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4664"/>
            <a:ext cx="4343375" cy="569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Documents and Settings\Computer\Рабочий стол\571b3f8bf4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6480720" cy="403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Documents and Settings\Computer\Рабочий стол\793248_687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5044033" cy="530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James Bond</dc:creator>
  <cp:lastModifiedBy>James Bond</cp:lastModifiedBy>
  <cp:revision>7</cp:revision>
  <dcterms:created xsi:type="dcterms:W3CDTF">2014-09-27T11:38:43Z</dcterms:created>
  <dcterms:modified xsi:type="dcterms:W3CDTF">2014-12-14T13:59:07Z</dcterms:modified>
</cp:coreProperties>
</file>