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0B6-389E-4B1F-AFAB-7FF401E5A75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E2A9-C190-403D-90D3-B1DD57DCE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0B6-389E-4B1F-AFAB-7FF401E5A75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E2A9-C190-403D-90D3-B1DD57DCE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0B6-389E-4B1F-AFAB-7FF401E5A75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E2A9-C190-403D-90D3-B1DD57DCE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0B6-389E-4B1F-AFAB-7FF401E5A75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E2A9-C190-403D-90D3-B1DD57DCE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0B6-389E-4B1F-AFAB-7FF401E5A75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E2A9-C190-403D-90D3-B1DD57DCE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0B6-389E-4B1F-AFAB-7FF401E5A75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E2A9-C190-403D-90D3-B1DD57DCE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0B6-389E-4B1F-AFAB-7FF401E5A75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E2A9-C190-403D-90D3-B1DD57DCE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0B6-389E-4B1F-AFAB-7FF401E5A75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E2A9-C190-403D-90D3-B1DD57DCE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0B6-389E-4B1F-AFAB-7FF401E5A75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E2A9-C190-403D-90D3-B1DD57DCE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0B6-389E-4B1F-AFAB-7FF401E5A75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E2A9-C190-403D-90D3-B1DD57DCE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0B6-389E-4B1F-AFAB-7FF401E5A75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E2A9-C190-403D-90D3-B1DD57DCE92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EB10B6-389E-4B1F-AFAB-7FF401E5A75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BAE2A9-C190-403D-90D3-B1DD57DCE9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517232"/>
            <a:ext cx="3922598" cy="667844"/>
          </a:xfrm>
        </p:spPr>
        <p:txBody>
          <a:bodyPr>
            <a:normAutofit fontScale="92500"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Выполнила: воспитатель ГПД школы № 401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Романович Алла Васильевна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013" y="2636912"/>
            <a:ext cx="87190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СКАЗОЧНЫЙ МИР  ПРОДЛЕНКИ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29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404664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B050"/>
                </a:solidFill>
              </a:rPr>
              <a:t>Дети должны жить в мире красоты, игры, сказки, музыки, рисунка, фантазии, творчества</a:t>
            </a:r>
          </a:p>
        </p:txBody>
      </p:sp>
      <p:pic>
        <p:nvPicPr>
          <p:cNvPr id="1026" name="Picture 2" descr="E:\Для Марины\ав\порт\IMG_8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592288" cy="194421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Для Марины\ав\порт\IMG_83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3"/>
            <a:ext cx="4298445" cy="3223834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02999" y="5229200"/>
            <a:ext cx="3163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сказки </a:t>
            </a:r>
          </a:p>
        </p:txBody>
      </p:sp>
      <p:pic>
        <p:nvPicPr>
          <p:cNvPr id="2" name="Untitled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624" y="4311725"/>
            <a:ext cx="2160240" cy="1620180"/>
          </a:xfrm>
          <a:prstGeom prst="rect">
            <a:avLst/>
          </a:prstGeom>
          <a:effectLst>
            <a:glow rad="4318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1094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ля Марины\ав\порт\IMG_26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19002" cy="30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Для Марины\ав\порт\IMG_7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2830439" cy="212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Для Марины\ав\порт\IMG_79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2830439" cy="212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4581128"/>
            <a:ext cx="2688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</a:t>
            </a:r>
            <a:endParaRPr lang="ru-RU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67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ля Марины\ав\порт\Изображение 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Для Марины\ав\порт\Изображение 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072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Для Марины\ав\Новая папка\фото\Изображение 0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3" y="3557641"/>
            <a:ext cx="4263429" cy="31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4725144"/>
            <a:ext cx="4009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творчество </a:t>
            </a:r>
            <a:endParaRPr lang="ru-RU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441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Для Марины\ав\Новая папка\школа мама 19,05,12\IMG_8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Для Марины\ав\порт\IMG_84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4" y="1173311"/>
            <a:ext cx="3518893" cy="263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5013176"/>
            <a:ext cx="2951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танцы </a:t>
            </a:r>
            <a:endParaRPr lang="ru-RU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656941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55</TotalTime>
  <Words>39</Words>
  <Application>Microsoft Office PowerPoint</Application>
  <PresentationFormat>Экран (4:3)</PresentationFormat>
  <Paragraphs>8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5</cp:revision>
  <dcterms:created xsi:type="dcterms:W3CDTF">2013-11-17T18:49:02Z</dcterms:created>
  <dcterms:modified xsi:type="dcterms:W3CDTF">2013-11-17T19:56:04Z</dcterms:modified>
</cp:coreProperties>
</file>