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9" r:id="rId3"/>
    <p:sldId id="257" r:id="rId4"/>
    <p:sldId id="264" r:id="rId5"/>
    <p:sldId id="261" r:id="rId6"/>
    <p:sldId id="258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AC10-6A2B-4BB0-9210-EA92EC9DD9BA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4AE45-2CFE-4F74-9783-01F609696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AC10-6A2B-4BB0-9210-EA92EC9DD9BA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4AE45-2CFE-4F74-9783-01F609696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AC10-6A2B-4BB0-9210-EA92EC9DD9BA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4AE45-2CFE-4F74-9783-01F609696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AC10-6A2B-4BB0-9210-EA92EC9DD9BA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4AE45-2CFE-4F74-9783-01F609696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AC10-6A2B-4BB0-9210-EA92EC9DD9BA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4AE45-2CFE-4F74-9783-01F609696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AC10-6A2B-4BB0-9210-EA92EC9DD9BA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4AE45-2CFE-4F74-9783-01F609696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AC10-6A2B-4BB0-9210-EA92EC9DD9BA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4AE45-2CFE-4F74-9783-01F609696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AC10-6A2B-4BB0-9210-EA92EC9DD9BA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4AE45-2CFE-4F74-9783-01F609696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AC10-6A2B-4BB0-9210-EA92EC9DD9BA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4AE45-2CFE-4F74-9783-01F609696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AC10-6A2B-4BB0-9210-EA92EC9DD9BA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4AE45-2CFE-4F74-9783-01F609696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AC10-6A2B-4BB0-9210-EA92EC9DD9BA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4AE45-2CFE-4F74-9783-01F609696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2AC10-6A2B-4BB0-9210-EA92EC9DD9BA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4AE45-2CFE-4F74-9783-01F609696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reentopolek.edusite.ru/images/myach.gi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os1.i.ua/3/1/6218401_6b36ff9a.gif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1785926"/>
            <a:ext cx="57401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latin typeface="Arno Pro Display" pitchFamily="18" charset="0"/>
              </a:rPr>
              <a:t>Артикуляционная гимнастика. </a:t>
            </a:r>
          </a:p>
          <a:p>
            <a:pPr algn="ctr"/>
            <a:r>
              <a:rPr lang="ru-RU" sz="4800" b="1" i="1" dirty="0" smtClean="0">
                <a:latin typeface="Arno Pro Display" pitchFamily="18" charset="0"/>
              </a:rPr>
              <a:t>Звук [С]</a:t>
            </a:r>
            <a:endParaRPr lang="ru-RU" sz="4800" b="1" i="1" dirty="0">
              <a:latin typeface="Arno Pro Display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35896" y="4941168"/>
            <a:ext cx="5112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Составила: Калинина Елена Анатольевна</a:t>
            </a:r>
          </a:p>
          <a:p>
            <a:r>
              <a:rPr lang="ru-RU" dirty="0" smtClean="0"/>
              <a:t>Учитель-логопед МС(К)ОУ СК(О)ШИ № 4</a:t>
            </a:r>
          </a:p>
          <a:p>
            <a:r>
              <a:rPr lang="ru-RU" dirty="0" smtClean="0"/>
              <a:t>Г. Магнитогорск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643438" y="1571612"/>
            <a:ext cx="392905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«</a:t>
            </a:r>
            <a:r>
              <a:rPr lang="ru-RU" sz="2000" b="1" i="1" dirty="0" smtClean="0">
                <a:ea typeface="Times New Roman" pitchFamily="18" charset="0"/>
              </a:rPr>
              <a:t>Загоним мяч в ворота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»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Кончилось уже безделье,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Будет языку веселье,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Будем с ним сейчас играть,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Мяч в ворота забивать.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Носик глубоко вдыхает,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Язык на губке притихает,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Ф-Ф-Ф – тихонько выдыхаем,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Мяч в ворота забиваем.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000108"/>
            <a:ext cx="4108445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 descr="Картинка 1 из 1106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4500570"/>
            <a:ext cx="3286180" cy="21907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14942" y="1428736"/>
            <a:ext cx="378621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/>
              <a:t>«Улыбка»</a:t>
            </a:r>
          </a:p>
          <a:p>
            <a:r>
              <a:rPr lang="ru-RU" sz="2000" dirty="0" smtClean="0"/>
              <a:t>Подражаем </a:t>
            </a:r>
            <a:r>
              <a:rPr lang="ru-RU" sz="2000" dirty="0"/>
              <a:t>мы лягушкам:</a:t>
            </a:r>
          </a:p>
          <a:p>
            <a:r>
              <a:rPr lang="ru-RU" sz="2000" dirty="0"/>
              <a:t>Тянем губы прямо к ушкам.</a:t>
            </a:r>
          </a:p>
          <a:p>
            <a:r>
              <a:rPr lang="ru-RU" sz="2000" dirty="0"/>
              <a:t>Вы сейчас тяните губки –</a:t>
            </a:r>
          </a:p>
          <a:p>
            <a:r>
              <a:rPr lang="ru-RU" sz="2000" dirty="0"/>
              <a:t>Я увижу ваши зубки.</a:t>
            </a:r>
          </a:p>
          <a:p>
            <a:r>
              <a:rPr lang="ru-RU" sz="2000" dirty="0"/>
              <a:t>Мы потянем - перестанем</a:t>
            </a:r>
          </a:p>
          <a:p>
            <a:r>
              <a:rPr lang="ru-RU" sz="2000" dirty="0"/>
              <a:t>И нисколько не устанем.</a:t>
            </a:r>
          </a:p>
        </p:txBody>
      </p:sp>
      <p:pic>
        <p:nvPicPr>
          <p:cNvPr id="11266" name="Picture 2" descr="http://os1.i.ua/3/1/6218401_6b36ff9a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571480"/>
            <a:ext cx="5000660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img26"/>
          <p:cNvPicPr>
            <a:picLocks noChangeAspect="1" noChangeArrowheads="1"/>
          </p:cNvPicPr>
          <p:nvPr/>
        </p:nvPicPr>
        <p:blipFill>
          <a:blip r:embed="rId2"/>
          <a:srcRect t="10613" r="7500" b="4481"/>
          <a:stretch>
            <a:fillRect/>
          </a:stretch>
        </p:blipFill>
        <p:spPr bwMode="auto">
          <a:xfrm>
            <a:off x="642910" y="285728"/>
            <a:ext cx="4929222" cy="6394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643570" y="2285992"/>
            <a:ext cx="31432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«Хоботок»</a:t>
            </a:r>
          </a:p>
          <a:p>
            <a:r>
              <a:rPr lang="ru-RU" sz="2000" dirty="0" smtClean="0"/>
              <a:t>Я </a:t>
            </a:r>
            <a:r>
              <a:rPr lang="ru-RU" sz="2000" dirty="0"/>
              <a:t>водичку набираю</a:t>
            </a:r>
          </a:p>
          <a:p>
            <a:r>
              <a:rPr lang="ru-RU" sz="2000" dirty="0"/>
              <a:t>И ребяток поливаю!</a:t>
            </a:r>
          </a:p>
          <a:p>
            <a:r>
              <a:rPr lang="ru-RU" sz="2000" dirty="0"/>
              <a:t>Буду подражать слону!</a:t>
            </a:r>
          </a:p>
          <a:p>
            <a:r>
              <a:rPr lang="ru-RU" sz="2000" dirty="0"/>
              <a:t>Губы «хоботом» тяну.</a:t>
            </a:r>
          </a:p>
          <a:p>
            <a:r>
              <a:rPr lang="ru-RU" sz="2000" dirty="0"/>
              <a:t>А теперь их отпускаю</a:t>
            </a:r>
          </a:p>
          <a:p>
            <a:r>
              <a:rPr lang="ru-RU" sz="2000" dirty="0"/>
              <a:t>И на место возвращаю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85728"/>
            <a:ext cx="3571900" cy="615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398655"/>
            <a:ext cx="3857652" cy="281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928926" y="1500174"/>
            <a:ext cx="350046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/>
              <a:t>«Блинчик»</a:t>
            </a:r>
          </a:p>
          <a:p>
            <a:r>
              <a:rPr lang="ru-RU" sz="2000" dirty="0" smtClean="0"/>
              <a:t>Испекли </a:t>
            </a:r>
            <a:r>
              <a:rPr lang="ru-RU" sz="2000" dirty="0"/>
              <a:t>блинов немножко,</a:t>
            </a:r>
          </a:p>
          <a:p>
            <a:r>
              <a:rPr lang="ru-RU" sz="2000" dirty="0"/>
              <a:t>Остудили на окошке.</a:t>
            </a:r>
          </a:p>
          <a:p>
            <a:r>
              <a:rPr lang="ru-RU" sz="2000" dirty="0"/>
              <a:t>Есть их будем со сметаной,</a:t>
            </a:r>
          </a:p>
          <a:p>
            <a:r>
              <a:rPr lang="ru-RU" sz="2000" dirty="0"/>
              <a:t>Пригласим к обеду маму.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l="24000" r="24999" b="51716"/>
          <a:stretch>
            <a:fillRect/>
          </a:stretch>
        </p:blipFill>
        <p:spPr bwMode="auto">
          <a:xfrm>
            <a:off x="214282" y="500042"/>
            <a:ext cx="259081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 l="24000" r="24999" b="51716"/>
          <a:stretch>
            <a:fillRect/>
          </a:stretch>
        </p:blipFill>
        <p:spPr bwMode="auto">
          <a:xfrm>
            <a:off x="6429388" y="571480"/>
            <a:ext cx="259081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2857496"/>
            <a:ext cx="32146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«Почистим зубы»</a:t>
            </a:r>
          </a:p>
          <a:p>
            <a:r>
              <a:rPr lang="ru-RU" dirty="0"/>
              <a:t>Рот откройте, улыбнитесь,</a:t>
            </a:r>
          </a:p>
          <a:p>
            <a:r>
              <a:rPr lang="ru-RU" dirty="0"/>
              <a:t>Свои зубки покажите,</a:t>
            </a:r>
          </a:p>
          <a:p>
            <a:r>
              <a:rPr lang="ru-RU" dirty="0"/>
              <a:t>Чистим верхние и нижние,</a:t>
            </a:r>
          </a:p>
          <a:p>
            <a:r>
              <a:rPr lang="ru-RU" dirty="0"/>
              <a:t>Ведь они у нас не лишние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Ходит «горка» влево - вправо,</a:t>
            </a:r>
          </a:p>
          <a:p>
            <a:r>
              <a:rPr lang="ru-RU" dirty="0" smtClean="0"/>
              <a:t>Чистит зубки очень браво</a:t>
            </a:r>
          </a:p>
          <a:p>
            <a:endParaRPr lang="ru-RU" dirty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642918"/>
            <a:ext cx="3881262" cy="5802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184</Words>
  <Application>Microsoft Office PowerPoint</Application>
  <PresentationFormat>Экран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Калинин</dc:creator>
  <cp:lastModifiedBy>логопедия</cp:lastModifiedBy>
  <cp:revision>15</cp:revision>
  <dcterms:created xsi:type="dcterms:W3CDTF">2011-11-27T11:25:41Z</dcterms:created>
  <dcterms:modified xsi:type="dcterms:W3CDTF">2013-11-18T09:33:51Z</dcterms:modified>
</cp:coreProperties>
</file>