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6" r:id="rId3"/>
    <p:sldId id="273" r:id="rId4"/>
    <p:sldId id="258" r:id="rId5"/>
    <p:sldId id="274" r:id="rId6"/>
    <p:sldId id="275" r:id="rId7"/>
    <p:sldId id="257" r:id="rId8"/>
    <p:sldId id="272" r:id="rId9"/>
    <p:sldId id="276" r:id="rId10"/>
    <p:sldId id="260" r:id="rId11"/>
    <p:sldId id="259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6600CC"/>
    <a:srgbClr val="0000FF"/>
    <a:srgbClr val="F4430C"/>
    <a:srgbClr val="FF0000"/>
    <a:srgbClr val="3333CC"/>
    <a:srgbClr val="000000"/>
    <a:srgbClr val="A7E1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E1F3">
            <a:alpha val="6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2475707"/>
          </a:xfrm>
        </p:spPr>
        <p:txBody>
          <a:bodyPr>
            <a:normAutofit fontScale="90000"/>
          </a:bodyPr>
          <a:lstStyle/>
          <a:p>
            <a:r>
              <a:rPr lang="ru-RU" sz="8000" b="1" dirty="0" smtClean="0">
                <a:solidFill>
                  <a:srgbClr val="F4430C"/>
                </a:solidFill>
                <a:latin typeface="Monotype Corsiva" panose="03010101010201010101" pitchFamily="66" charset="0"/>
              </a:rPr>
              <a:t>Поэтапное рисование</a:t>
            </a:r>
            <a:br>
              <a:rPr lang="ru-RU" sz="8000" b="1" dirty="0" smtClean="0">
                <a:solidFill>
                  <a:srgbClr val="F4430C"/>
                </a:solidFill>
                <a:latin typeface="Monotype Corsiva" panose="03010101010201010101" pitchFamily="66" charset="0"/>
              </a:rPr>
            </a:br>
            <a:r>
              <a:rPr lang="ru-RU" sz="8000" b="1" dirty="0" smtClean="0">
                <a:solidFill>
                  <a:srgbClr val="F4430C"/>
                </a:solidFill>
                <a:latin typeface="Monotype Corsiva" panose="03010101010201010101" pitchFamily="66" charset="0"/>
              </a:rPr>
              <a:t> фламинго.</a:t>
            </a:r>
            <a:endParaRPr lang="ru-RU" sz="8000" b="1" dirty="0">
              <a:solidFill>
                <a:srgbClr val="F4430C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499992" y="4653136"/>
            <a:ext cx="4392488" cy="1944216"/>
          </a:xfrm>
        </p:spPr>
        <p:txBody>
          <a:bodyPr>
            <a:normAutofit fontScale="92500"/>
          </a:bodyPr>
          <a:lstStyle/>
          <a:p>
            <a:pPr algn="l"/>
            <a:r>
              <a:rPr lang="ru-RU" sz="2800" i="1" dirty="0" err="1" smtClean="0">
                <a:solidFill>
                  <a:srgbClr val="0033CC"/>
                </a:solidFill>
              </a:rPr>
              <a:t>Гартвих</a:t>
            </a:r>
            <a:r>
              <a:rPr lang="ru-RU" sz="2800" i="1" dirty="0" smtClean="0">
                <a:solidFill>
                  <a:srgbClr val="0033CC"/>
                </a:solidFill>
              </a:rPr>
              <a:t> Юлия Вячеславовна </a:t>
            </a:r>
          </a:p>
          <a:p>
            <a:pPr algn="l"/>
            <a:r>
              <a:rPr lang="ru-RU" sz="2800" i="1" dirty="0" smtClean="0">
                <a:solidFill>
                  <a:srgbClr val="0033CC"/>
                </a:solidFill>
              </a:rPr>
              <a:t>Учитель начальных классов</a:t>
            </a:r>
          </a:p>
          <a:p>
            <a:pPr algn="l"/>
            <a:r>
              <a:rPr lang="ru-RU" sz="2800" i="1" dirty="0" smtClean="0">
                <a:solidFill>
                  <a:srgbClr val="0033CC"/>
                </a:solidFill>
              </a:rPr>
              <a:t>МАОУ СОШ №33  </a:t>
            </a:r>
            <a:r>
              <a:rPr lang="ru-RU" sz="2800" i="1" dirty="0" err="1" smtClean="0">
                <a:solidFill>
                  <a:srgbClr val="0033CC"/>
                </a:solidFill>
              </a:rPr>
              <a:t>г.Тамбова</a:t>
            </a:r>
            <a:endParaRPr lang="ru-RU" sz="2800" i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231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500066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Шаг 1.</a:t>
            </a:r>
            <a:r>
              <a:rPr lang="ru-RU" sz="3600" dirty="0" smtClean="0">
                <a:solidFill>
                  <a:srgbClr val="0033CC"/>
                </a:solidFill>
              </a:rPr>
              <a:t/>
            </a:r>
            <a:br>
              <a:rPr lang="ru-RU" sz="3600" dirty="0" smtClean="0">
                <a:solidFill>
                  <a:srgbClr val="0033CC"/>
                </a:solidFill>
              </a:rPr>
            </a:br>
            <a:r>
              <a:rPr lang="ru-RU" sz="3600" dirty="0" smtClean="0">
                <a:solidFill>
                  <a:srgbClr val="0033CC"/>
                </a:solidFill>
              </a:rPr>
              <a:t>Для начала нужно сделать небольшой круг для головы, а затем добавить одну длинную, изогнутую линию шеи. Соедините эту линию с другим большим кругом, он будет телом Фламинго. Наконец, добавьте две длинные ноги, и хвост.</a:t>
            </a:r>
            <a:endParaRPr lang="ru-RU" sz="36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flamingo-1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930746" y="0"/>
            <a:ext cx="6855932" cy="6858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5715040"/>
          </a:xfrm>
        </p:spPr>
        <p:txBody>
          <a:bodyPr/>
          <a:lstStyle/>
          <a:p>
            <a:r>
              <a:rPr lang="ru-RU" dirty="0" smtClean="0">
                <a:solidFill>
                  <a:srgbClr val="F4430C"/>
                </a:solidFill>
              </a:rPr>
              <a:t>Шаг 2.</a:t>
            </a:r>
            <a:r>
              <a:rPr lang="ru-RU" dirty="0" smtClean="0">
                <a:solidFill>
                  <a:srgbClr val="0033CC"/>
                </a:solidFill>
              </a:rPr>
              <a:t/>
            </a:r>
            <a:br>
              <a:rPr lang="ru-RU" dirty="0" smtClean="0">
                <a:solidFill>
                  <a:srgbClr val="0033CC"/>
                </a:solidFill>
              </a:rPr>
            </a:br>
            <a:r>
              <a:rPr lang="ru-RU" dirty="0" smtClean="0">
                <a:solidFill>
                  <a:srgbClr val="0033CC"/>
                </a:solidFill>
              </a:rPr>
              <a:t>Начнем с головы. Рисуем клюв и глазное яблоко.</a:t>
            </a:r>
            <a:endParaRPr lang="ru-RU" dirty="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lamingo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4786346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Шаг 3.</a:t>
            </a:r>
            <a:r>
              <a:rPr lang="ru-RU" dirty="0" smtClean="0">
                <a:solidFill>
                  <a:srgbClr val="3333CC"/>
                </a:solidFill>
              </a:rPr>
              <a:t/>
            </a:r>
            <a:br>
              <a:rPr lang="ru-RU" dirty="0" smtClean="0">
                <a:solidFill>
                  <a:srgbClr val="3333CC"/>
                </a:solidFill>
              </a:rPr>
            </a:br>
            <a:r>
              <a:rPr lang="ru-RU" dirty="0" smtClean="0">
                <a:solidFill>
                  <a:srgbClr val="3333CC"/>
                </a:solidFill>
              </a:rPr>
              <a:t>Заканчиваем рисовать голову, а затем полностью рисуем изогнутую шею фламинго. Добавьте пух на затылке.</a:t>
            </a:r>
            <a:endParaRPr lang="ru-RU" dirty="0">
              <a:solidFill>
                <a:srgbClr val="3333CC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lamingo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60"/>
            <a:ext cx="8229600" cy="3500462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Шаг 4.</a:t>
            </a:r>
            <a:r>
              <a:rPr lang="ru-RU" sz="4000" dirty="0" smtClean="0">
                <a:solidFill>
                  <a:srgbClr val="3333CC"/>
                </a:solidFill>
              </a:rPr>
              <a:t/>
            </a:r>
            <a:br>
              <a:rPr lang="ru-RU" sz="4000" dirty="0" smtClean="0">
                <a:solidFill>
                  <a:srgbClr val="3333CC"/>
                </a:solidFill>
              </a:rPr>
            </a:br>
            <a:r>
              <a:rPr lang="ru-RU" sz="4000" dirty="0" smtClean="0">
                <a:solidFill>
                  <a:srgbClr val="3333CC"/>
                </a:solidFill>
              </a:rPr>
              <a:t>Рисуем небольшие сложенные крылья, а затем рисуем пернатый хвост. Когда вы нарисуете перья и хвост можете начать рисовать ноги, начиная с бедра.</a:t>
            </a:r>
            <a:endParaRPr lang="ru-RU" sz="4000" dirty="0">
              <a:solidFill>
                <a:srgbClr val="3333CC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lamingo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357298"/>
            <a:ext cx="8429684" cy="3929090"/>
          </a:xfrm>
        </p:spPr>
        <p:txBody>
          <a:bodyPr/>
          <a:lstStyle/>
          <a:p>
            <a:r>
              <a:rPr lang="ru-RU" dirty="0" smtClean="0">
                <a:solidFill>
                  <a:srgbClr val="F4430C"/>
                </a:solidFill>
              </a:rPr>
              <a:t>Шаг 5.</a:t>
            </a:r>
            <a:r>
              <a:rPr lang="ru-RU" dirty="0" smtClean="0">
                <a:solidFill>
                  <a:srgbClr val="3333CC"/>
                </a:solidFill>
              </a:rPr>
              <a:t/>
            </a:r>
            <a:br>
              <a:rPr lang="ru-RU" dirty="0" smtClean="0">
                <a:solidFill>
                  <a:srgbClr val="3333CC"/>
                </a:solidFill>
              </a:rPr>
            </a:br>
            <a:r>
              <a:rPr lang="ru-RU" dirty="0" smtClean="0">
                <a:solidFill>
                  <a:srgbClr val="3333CC"/>
                </a:solidFill>
              </a:rPr>
              <a:t>На последнем шаге вам нужно дорисовать нижнею часть ног. Теперь вы можете стереть лишние линии.</a:t>
            </a:r>
            <a:endParaRPr lang="ru-RU" dirty="0">
              <a:solidFill>
                <a:srgbClr val="3333CC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lamingo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772400" cy="1071569"/>
          </a:xfrm>
        </p:spPr>
        <p:txBody>
          <a:bodyPr/>
          <a:lstStyle/>
          <a:p>
            <a:r>
              <a:rPr lang="ru-RU" b="1" dirty="0" smtClean="0">
                <a:solidFill>
                  <a:srgbClr val="F4430C"/>
                </a:solidFill>
              </a:rPr>
              <a:t>Рисуем фламинго</a:t>
            </a:r>
            <a:endParaRPr lang="ru-RU" b="1" dirty="0">
              <a:solidFill>
                <a:srgbClr val="F4430C"/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4929190" y="1428736"/>
            <a:ext cx="3786214" cy="492922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0000"/>
                </a:solidFill>
              </a:rPr>
              <a:t>У этих птиц очень длинная шея и ноги, фламинго по праву можно считать самой длинноногой птицей мира.</a:t>
            </a:r>
            <a:endParaRPr lang="ru-RU" sz="3600" dirty="0">
              <a:solidFill>
                <a:srgbClr val="000000"/>
              </a:solidFill>
            </a:endParaRPr>
          </a:p>
        </p:txBody>
      </p:sp>
      <p:pic>
        <p:nvPicPr>
          <p:cNvPr id="6" name="Содержимое 5" descr="Фламинго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10060" y="1357313"/>
            <a:ext cx="4474654" cy="5072083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14488"/>
            <a:ext cx="8229600" cy="335758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4430C"/>
                </a:solidFill>
              </a:rPr>
              <a:t>Шаг 6.</a:t>
            </a:r>
            <a:r>
              <a:rPr lang="ru-RU" dirty="0" smtClean="0">
                <a:solidFill>
                  <a:srgbClr val="3333CC"/>
                </a:solidFill>
              </a:rPr>
              <a:t/>
            </a:r>
            <a:br>
              <a:rPr lang="ru-RU" dirty="0" smtClean="0">
                <a:solidFill>
                  <a:srgbClr val="3333CC"/>
                </a:solidFill>
              </a:rPr>
            </a:br>
            <a:r>
              <a:rPr lang="ru-RU" dirty="0" smtClean="0">
                <a:solidFill>
                  <a:srgbClr val="3333CC"/>
                </a:solidFill>
              </a:rPr>
              <a:t>У вас должен получится такой фламинго как на рисунке. Надеюсь, вам понравился этот урок.</a:t>
            </a:r>
            <a:endParaRPr lang="ru-RU" dirty="0">
              <a:solidFill>
                <a:srgbClr val="3333CC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lamingo-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st-9-13220580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339" y="0"/>
            <a:ext cx="479132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00174"/>
            <a:ext cx="8229600" cy="3071834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Вы молодцы!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60998455_1260953108_flamin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67868"/>
            <a:ext cx="8358246" cy="62686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19" y="274638"/>
            <a:ext cx="8525771" cy="6226196"/>
          </a:xfrm>
        </p:spPr>
        <p:txBody>
          <a:bodyPr>
            <a:noAutofit/>
          </a:bodyPr>
          <a:lstStyle/>
          <a:p>
            <a:r>
              <a:rPr lang="ru-RU" sz="3200" dirty="0" smtClean="0"/>
              <a:t>Перелетная кочующая птица. Держится крупными стаями. Гнезда - в непосредственной близости одно от другого в виде башенок из ила и других донных грунтов. В кладке одно-два белых яйца. Насиживают оба партнера в течение месяца. Птенцы вылупляются зрячими, покрытыми светлым пухом, с прямым клювом. Изгиб его формируется в возрасте около двух недель. Отдыхают и спят они, стоя на  одной  ноге  и  спрятав  голову  в</a:t>
            </a:r>
            <a:br>
              <a:rPr lang="ru-RU" sz="3200" dirty="0" smtClean="0"/>
            </a:br>
            <a:r>
              <a:rPr lang="ru-RU" sz="3200" dirty="0" smtClean="0"/>
              <a:t>кроющие перья крыльев.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31" y="500042"/>
            <a:ext cx="8662391" cy="578647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R201106291308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071546"/>
            <a:ext cx="8382059" cy="471490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6226196"/>
          </a:xfrm>
        </p:spPr>
        <p:txBody>
          <a:bodyPr>
            <a:noAutofit/>
          </a:bodyPr>
          <a:lstStyle/>
          <a:p>
            <a:r>
              <a:rPr lang="ru-RU" sz="3400" dirty="0" err="1" smtClean="0"/>
              <a:t>Розовая</a:t>
            </a:r>
            <a:r>
              <a:rPr lang="ru-RU" sz="3400" dirty="0" smtClean="0"/>
              <a:t> и красная окраска оперения и кожи фламинго обусловлена наличием в тканях жироподобных красящих веществ. Эти вещества птицы получают из пищи (в основном из разных рачков).</a:t>
            </a:r>
            <a:br>
              <a:rPr lang="ru-RU" sz="3400" dirty="0" smtClean="0"/>
            </a:br>
            <a:r>
              <a:rPr lang="ru-RU" sz="3400" dirty="0" smtClean="0"/>
              <a:t>Питаются мелкими ракообразными, червями и моллюсками, некоторые виды — сине-зелеными и диатомовыми водорослями. Разыскивают пищу на мелководных участках: опустив голову вниз под воду, роются клювом на дне водоема.</a:t>
            </a:r>
            <a:endParaRPr lang="ru-RU" sz="3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85486907_flamingo-0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9195e_958e87d5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214290"/>
            <a:ext cx="4313631" cy="6238721"/>
          </a:xfrm>
          <a:prstGeom prst="rect">
            <a:avLst/>
          </a:prstGeom>
        </p:spPr>
      </p:pic>
      <p:pic>
        <p:nvPicPr>
          <p:cNvPr id="3" name="Рисунок 2" descr="99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14290"/>
            <a:ext cx="4222482" cy="625038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151</Words>
  <Application>Microsoft Office PowerPoint</Application>
  <PresentationFormat>Экран (4:3)</PresentationFormat>
  <Paragraphs>15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Поэтапное рисование  фламинго.</vt:lpstr>
      <vt:lpstr>Рисуем фламинго</vt:lpstr>
      <vt:lpstr>Презентация PowerPoint</vt:lpstr>
      <vt:lpstr>Перелетная кочующая птица. Держится крупными стаями. Гнезда - в непосредственной близости одно от другого в виде башенок из ила и других донных грунтов. В кладке одно-два белых яйца. Насиживают оба партнера в течение месяца. Птенцы вылупляются зрячими, покрытыми светлым пухом, с прямым клювом. Изгиб его формируется в возрасте около двух недель. Отдыхают и спят они, стоя на  одной  ноге  и  спрятав  голову  в кроющие перья крыльев. </vt:lpstr>
      <vt:lpstr>Презентация PowerPoint</vt:lpstr>
      <vt:lpstr>Презентация PowerPoint</vt:lpstr>
      <vt:lpstr>Розовая и красная окраска оперения и кожи фламинго обусловлена наличием в тканях жироподобных красящих веществ. Эти вещества птицы получают из пищи (в основном из разных рачков). Питаются мелкими ракообразными, червями и моллюсками, некоторые виды — сине-зелеными и диатомовыми водорослями. Разыскивают пищу на мелководных участках: опустив голову вниз под воду, роются клювом на дне водоема.</vt:lpstr>
      <vt:lpstr>Презентация PowerPoint</vt:lpstr>
      <vt:lpstr>Презентация PowerPoint</vt:lpstr>
      <vt:lpstr>Шаг 1. Для начала нужно сделать небольшой круг для головы, а затем добавить одну длинную, изогнутую линию шеи. Соедините эту линию с другим большим кругом, он будет телом Фламинго. Наконец, добавьте две длинные ноги, и хвост.</vt:lpstr>
      <vt:lpstr>Презентация PowerPoint</vt:lpstr>
      <vt:lpstr>Шаг 2. Начнем с головы. Рисуем клюв и глазное яблоко.</vt:lpstr>
      <vt:lpstr>Презентация PowerPoint</vt:lpstr>
      <vt:lpstr>Шаг 3. Заканчиваем рисовать голову, а затем полностью рисуем изогнутую шею фламинго. Добавьте пух на затылке.</vt:lpstr>
      <vt:lpstr>Презентация PowerPoint</vt:lpstr>
      <vt:lpstr>Шаг 4. Рисуем небольшие сложенные крылья, а затем рисуем пернатый хвост. Когда вы нарисуете перья и хвост можете начать рисовать ноги, начиная с бедра.</vt:lpstr>
      <vt:lpstr>Презентация PowerPoint</vt:lpstr>
      <vt:lpstr>Шаг 5. На последнем шаге вам нужно дорисовать нижнею часть ног. Теперь вы можете стереть лишние линии.</vt:lpstr>
      <vt:lpstr>Презентация PowerPoint</vt:lpstr>
      <vt:lpstr>Шаг 6. У вас должен получится такой фламинго как на рисунке. Надеюсь, вам понравился этот урок.</vt:lpstr>
      <vt:lpstr>Презентация PowerPoint</vt:lpstr>
      <vt:lpstr>Презентация PowerPoint</vt:lpstr>
      <vt:lpstr>Вы молодцы!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Рисуем фламинго</dc:title>
  <cp:lastModifiedBy>Mvideo</cp:lastModifiedBy>
  <cp:revision>6</cp:revision>
  <dcterms:modified xsi:type="dcterms:W3CDTF">2014-12-07T15:22:54Z</dcterms:modified>
</cp:coreProperties>
</file>