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921" autoAdjust="0"/>
  </p:normalViewPr>
  <p:slideViewPr>
    <p:cSldViewPr>
      <p:cViewPr varScale="1">
        <p:scale>
          <a:sx n="32" d="100"/>
          <a:sy n="32" d="100"/>
        </p:scale>
        <p:origin x="-6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60" dirty="0" smtClean="0">
                <a:solidFill>
                  <a:srgbClr val="FF0000"/>
                </a:solidFill>
              </a:rPr>
              <a:t>Дидактическая игра как средство активизации познавательной деятельности младших школьников</a:t>
            </a:r>
            <a:endParaRPr lang="ru-RU" sz="4060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SDC108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43116"/>
            <a:ext cx="4592918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Чернова Елена Александровна  учитель начальных классов                     МБОУ «</a:t>
            </a:r>
            <a:r>
              <a:rPr lang="ru-RU" sz="2400" dirty="0" err="1" smtClean="0">
                <a:solidFill>
                  <a:srgbClr val="002060"/>
                </a:solidFill>
              </a:rPr>
              <a:t>Житнинская</a:t>
            </a:r>
            <a:r>
              <a:rPr lang="ru-RU" sz="2400" dirty="0" smtClean="0">
                <a:solidFill>
                  <a:srgbClr val="002060"/>
                </a:solidFill>
              </a:rPr>
              <a:t> СОШ»               </a:t>
            </a:r>
            <a:r>
              <a:rPr lang="ru-RU" sz="2400" dirty="0" err="1" smtClean="0">
                <a:solidFill>
                  <a:srgbClr val="002060"/>
                </a:solidFill>
              </a:rPr>
              <a:t>Икрянинского</a:t>
            </a:r>
            <a:r>
              <a:rPr lang="ru-RU" sz="2400" dirty="0" smtClean="0">
                <a:solidFill>
                  <a:srgbClr val="002060"/>
                </a:solidFill>
              </a:rPr>
              <a:t> района Астраханской области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Очумелые ручки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SDC1187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199" y="2000240"/>
            <a:ext cx="4210081" cy="40719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Содержимое 7" descr="SDC1187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344076" y="1987156"/>
            <a:ext cx="4000527" cy="41695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Посмотрите все на нас МЫ ребята просто КЛАСС</a:t>
            </a:r>
            <a:r>
              <a:rPr lang="ru-RU" dirty="0" smtClean="0"/>
              <a:t>!!!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DC1187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 rot="420000">
            <a:off x="2945775" y="716759"/>
            <a:ext cx="5695955" cy="545864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Дидактическая игра- это целенаправленная творческая деятельность, в процессе которой дети глубже и ярче постигают явления окружающей действительности и познают мир.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5786" y="704850"/>
            <a:ext cx="7715304" cy="5795984"/>
          </a:xfrm>
        </p:spPr>
        <p:txBody>
          <a:bodyPr>
            <a:noAutofit/>
          </a:bodyPr>
          <a:lstStyle/>
          <a:p>
            <a:r>
              <a:rPr lang="ru-RU" sz="4000" dirty="0" smtClean="0"/>
              <a:t>                                                                                                                         </a:t>
            </a: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Игра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– это жизненная лаборатория детства, дающая тот аромат, ту атмосферу молодой жизни, без которой эта пора её была бы бесполезна для человечества. В игре, этой специальной обработке жизненного материала, есть самое здоровое ядро разумной школы.                                                                                                           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С.А.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Шацкий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Как много значит игра в жизни ребёнка и как важно учителю, взявшемуся за самую, может быть, ответственную миссию- растить Человека, быть рядом с ребёнком и в игре тоже, руководить ею, но так, чтобы ребёнок видел в нем друга, партнёра, а не надзирателя.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0"/>
            <a:ext cx="6666774" cy="22390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65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Условия </a:t>
            </a:r>
            <a:r>
              <a:rPr lang="ru-RU" sz="456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возникновения</a:t>
            </a:r>
            <a:r>
              <a:rPr lang="ru-RU" sz="465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и становления опыта</a:t>
            </a:r>
            <a:endParaRPr lang="ru-RU" sz="465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 и перспективность опыта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Учение-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это ведущий вид деятельности школьников, в процессе которого решаются главные задачи, поставленные перед школой: подготовить подрастающее поколение к жизни, к активному участию в научно-техническом и социальном процессе. Общеизвестно, что эффективное обучение находится в прямой зависимости от уровня активности учеников в этом процессе.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Игра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–это искра, зажигающая огонёк  пытливости и любознательности.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972452" cy="1143000"/>
          </a:xfrm>
        </p:spPr>
        <p:txBody>
          <a:bodyPr>
            <a:normAutofit fontScale="90000"/>
          </a:bodyPr>
          <a:lstStyle/>
          <a:p>
            <a:r>
              <a:rPr lang="ru-RU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Ведущая педагогическая идея опыта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Учение без принуждения, основанное на достижении успеха, на переживании радости познания, на подлинном интересе, на самостоятельном творческом труде</a:t>
            </a:r>
            <a:endParaRPr lang="ru-RU" sz="36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47248" cy="1010376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Характеристика дидактических игр</a:t>
            </a:r>
            <a:endParaRPr lang="ru-RU" dirty="0"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ИГРЫ  СООТНОСЯТСЯ С СОДЕРЖАНИЕМ ОБУЧЕНИЯ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Игры по сенсорному воспитанию;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Словесные игры;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Игры по ознакомлению с природой;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Игры по формированию математических представлений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ИГРЫ СООТНОСЯТСЯ С МАТЕРИАЛОМ: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Игры с предметами;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Настольно-печатные игры;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Словесные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ИГРЫ ПО ВИДУ ДЕЯТЕЛЬНОСТИ УЧАЩИХСЯ: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Игры- путешествия;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Игры- поручения;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Игры- предположения;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Игры- загадки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Игры- беседы         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Практическое применение дидактических игр на уроке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УРОКИ ОБУЧЕНИЯ ГРАМОТЕ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«Чей голосок?», «Угадай-ка», «Твёрдый- мягкий», «Чисто говорки», «Скороговорки», «На что похожа буква?» и другие…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ИГРЫ НА УРОКАХ МАТЕМАТИКИ</a:t>
            </a:r>
          </a:p>
          <a:p>
            <a:pPr>
              <a:buNone/>
            </a:pPr>
            <a:r>
              <a:rPr lang="ru-RU" dirty="0" smtClean="0"/>
              <a:t>«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Курочка и цыплята», «Составим поезд», «Разноцветный поясок», «Найди цифры на рисунке», «Покажи, сколько» и другие…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УРОКИ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ЧТЕНИЯ (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инсценирование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сказок, басен)</a:t>
            </a:r>
          </a:p>
          <a:p>
            <a:pPr>
              <a:buNone/>
            </a:pPr>
            <a:r>
              <a:rPr lang="ru-RU" dirty="0" smtClean="0">
                <a:solidFill>
                  <a:srgbClr val="FF99FF"/>
                </a:solidFill>
              </a:rPr>
              <a:t>МИР  ВОКРУГ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НАС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 творческие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работы ребят, спектакли)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ТРУДОВОЕ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ОБУЧЕНИЕ (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дидактический материал- карточки)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ИЗОБРАЗИТЕЛЬНОЕ ИСКУССТВО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 коллективные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работы)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ВНЕКЛАССНАЯ </a:t>
            </a:r>
            <a:r>
              <a:rPr lang="ru-RU" dirty="0" smtClean="0">
                <a:solidFill>
                  <a:srgbClr val="7030A0"/>
                </a:solidFill>
              </a:rPr>
              <a:t>РАБОТА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родительские собрания в виде мини- спектаклей)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Работы детей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SDC118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00240"/>
            <a:ext cx="4038600" cy="3857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SDC1188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00240"/>
            <a:ext cx="4038600" cy="3857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Работы детей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SDC1188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500307"/>
            <a:ext cx="4041775" cy="3453216"/>
          </a:xfrm>
        </p:spPr>
      </p:pic>
      <p:pic>
        <p:nvPicPr>
          <p:cNvPr id="11" name="Содержимое 10" descr="SDC1188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00306"/>
            <a:ext cx="4040188" cy="345262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239</TotalTime>
  <Words>427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Дидактическая игра как средство активизации познавательной деятельности младших школьников</vt:lpstr>
      <vt:lpstr>                                                                                                                         Игра – это жизненная лаборатория детства, дающая тот аромат, ту атмосферу молодой жизни, без которой эта пора её была бы бесполезна для человечества. В игре, этой специальной обработке жизненного материала, есть самое здоровое ядро разумной школы.                                                                                                            С.А. Шацкий</vt:lpstr>
      <vt:lpstr> </vt:lpstr>
      <vt:lpstr>Актуальность и перспективность опыта</vt:lpstr>
      <vt:lpstr>Ведущая педагогическая идея опыта</vt:lpstr>
      <vt:lpstr>Характеристика дидактических игр</vt:lpstr>
      <vt:lpstr>Практическое применение дидактических игр на уроке</vt:lpstr>
      <vt:lpstr>Работы детей</vt:lpstr>
      <vt:lpstr>Работы детей</vt:lpstr>
      <vt:lpstr>Очумелые ручки</vt:lpstr>
      <vt:lpstr>Посмотрите все на нас МЫ ребята просто КЛАСС!!!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как средство активизации познавательной деятельности младших школьников</dc:title>
  <cp:lastModifiedBy>1</cp:lastModifiedBy>
  <cp:revision>25</cp:revision>
  <dcterms:modified xsi:type="dcterms:W3CDTF">2012-04-02T18:21:31Z</dcterms:modified>
</cp:coreProperties>
</file>