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55-BCA8-4B78-9BA6-1207CE2BCE5A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BAF1-FF3A-4077-8B12-C9B404C36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8901-287B-4356-BEA1-46E13206FFF9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C4DD-408A-4CA5-B2D4-24D9CC5B2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B3EA-E364-420C-A5E7-738F1ABC4885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98BF-1559-4384-9081-DCD22024F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7512-6B3F-4AFE-BE6D-6408F4ADAFC4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CBE2-8FD6-41E0-9FB8-042FDD566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5F198-AA36-47F3-9D47-663A9CD68367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DB54-EF46-4DF5-BB4C-40FF2AA2D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A842-5B10-48CF-88DF-003FC637F5D9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A569-764D-4325-8DF1-19221B794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AABE-B6AC-4717-8D32-71526477DB4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E64C-0042-4C3F-BDEC-1F27AB4A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83C99-15C5-4304-9509-7CA41F7F79CB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42A9-3FFE-48AC-9790-39D0D57ED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1F1F-EB77-48A9-8703-2C104E471842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7AC4-C5B7-41CE-BB16-3577A034A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974B-64EC-4064-97CC-DA88EBF95F6A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159D-AF68-4578-BA19-7807C75C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0C21-4FFE-4896-9601-159EA0076DA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0A74-3642-4630-A494-86843D23C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4D38C9-FBB2-4FBB-8903-69A7808122B0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43F41-4069-4371-A182-737968FC7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96063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solidFill>
            <a:schemeClr val="bg1"/>
          </a:solidFill>
          <a:ln w="1270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Рисунок 8" descr="bokor24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08913" y="5376863"/>
            <a:ext cx="1335087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857364"/>
            <a:ext cx="2214578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02" y="1857364"/>
            <a:ext cx="2286016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285728"/>
            <a:ext cx="3000396" cy="5786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tradeboardnbLHhX_img.jpg"/>
          <p:cNvPicPr>
            <a:picLocks noChangeAspect="1"/>
          </p:cNvPicPr>
          <p:nvPr/>
        </p:nvPicPr>
        <p:blipFill>
          <a:blip r:embed="rId2" cstate="print"/>
          <a:srcRect l="8145" r="26696" b="10453"/>
          <a:stretch>
            <a:fillRect/>
          </a:stretch>
        </p:blipFill>
        <p:spPr>
          <a:xfrm>
            <a:off x="428596" y="2143116"/>
            <a:ext cx="893574" cy="1023678"/>
          </a:xfrm>
          <a:prstGeom prst="rect">
            <a:avLst/>
          </a:prstGeom>
        </p:spPr>
      </p:pic>
      <p:pic>
        <p:nvPicPr>
          <p:cNvPr id="8" name="Рисунок 7" descr="tradeboardnbLHhX_img.jpg"/>
          <p:cNvPicPr>
            <a:picLocks noChangeAspect="1"/>
          </p:cNvPicPr>
          <p:nvPr/>
        </p:nvPicPr>
        <p:blipFill>
          <a:blip r:embed="rId2" cstate="print"/>
          <a:srcRect l="8145" r="26696" b="10453"/>
          <a:stretch>
            <a:fillRect/>
          </a:stretch>
        </p:blipFill>
        <p:spPr>
          <a:xfrm>
            <a:off x="1500166" y="2214554"/>
            <a:ext cx="893574" cy="1023678"/>
          </a:xfrm>
          <a:prstGeom prst="rect">
            <a:avLst/>
          </a:prstGeom>
        </p:spPr>
      </p:pic>
      <p:pic>
        <p:nvPicPr>
          <p:cNvPr id="10" name="Рисунок 9" descr="tradeboardnbLHhX_img.jpg"/>
          <p:cNvPicPr>
            <a:picLocks noChangeAspect="1"/>
          </p:cNvPicPr>
          <p:nvPr/>
        </p:nvPicPr>
        <p:blipFill>
          <a:blip r:embed="rId2" cstate="print"/>
          <a:srcRect l="8145" r="26696" b="10453"/>
          <a:stretch>
            <a:fillRect/>
          </a:stretch>
        </p:blipFill>
        <p:spPr>
          <a:xfrm>
            <a:off x="500034" y="3357562"/>
            <a:ext cx="893574" cy="1023678"/>
          </a:xfrm>
          <a:prstGeom prst="rect">
            <a:avLst/>
          </a:prstGeom>
        </p:spPr>
      </p:pic>
      <p:pic>
        <p:nvPicPr>
          <p:cNvPr id="11" name="Рисунок 10" descr="tradeboardnbLHhX_img.jpg"/>
          <p:cNvPicPr>
            <a:picLocks noChangeAspect="1"/>
          </p:cNvPicPr>
          <p:nvPr/>
        </p:nvPicPr>
        <p:blipFill>
          <a:blip r:embed="rId2" cstate="print"/>
          <a:srcRect l="8145" r="26696" b="10453"/>
          <a:stretch>
            <a:fillRect/>
          </a:stretch>
        </p:blipFill>
        <p:spPr>
          <a:xfrm>
            <a:off x="1571604" y="3571876"/>
            <a:ext cx="893574" cy="1023678"/>
          </a:xfrm>
          <a:prstGeom prst="rect">
            <a:avLst/>
          </a:prstGeom>
        </p:spPr>
      </p:pic>
      <p:pic>
        <p:nvPicPr>
          <p:cNvPr id="12" name="Рисунок 11" descr="fish010.gif"/>
          <p:cNvPicPr>
            <a:picLocks noChangeAspect="1"/>
          </p:cNvPicPr>
          <p:nvPr/>
        </p:nvPicPr>
        <p:blipFill>
          <a:blip r:embed="rId3"/>
          <a:srcRect t="20939" b="16243"/>
          <a:stretch>
            <a:fillRect/>
          </a:stretch>
        </p:blipFill>
        <p:spPr>
          <a:xfrm>
            <a:off x="3143240" y="1714488"/>
            <a:ext cx="1876420" cy="1071570"/>
          </a:xfrm>
          <a:prstGeom prst="rect">
            <a:avLst/>
          </a:prstGeom>
        </p:spPr>
      </p:pic>
      <p:pic>
        <p:nvPicPr>
          <p:cNvPr id="13" name="Рисунок 12" descr="fish010.gif"/>
          <p:cNvPicPr>
            <a:picLocks noChangeAspect="1"/>
          </p:cNvPicPr>
          <p:nvPr/>
        </p:nvPicPr>
        <p:blipFill>
          <a:blip r:embed="rId3"/>
          <a:srcRect t="20939" b="16243"/>
          <a:stretch>
            <a:fillRect/>
          </a:stretch>
        </p:blipFill>
        <p:spPr>
          <a:xfrm>
            <a:off x="3286116" y="2714620"/>
            <a:ext cx="1876420" cy="1071570"/>
          </a:xfrm>
          <a:prstGeom prst="rect">
            <a:avLst/>
          </a:prstGeom>
        </p:spPr>
      </p:pic>
      <p:pic>
        <p:nvPicPr>
          <p:cNvPr id="14" name="Рисунок 13" descr="fish010.gif"/>
          <p:cNvPicPr>
            <a:picLocks noChangeAspect="1"/>
          </p:cNvPicPr>
          <p:nvPr/>
        </p:nvPicPr>
        <p:blipFill>
          <a:blip r:embed="rId3"/>
          <a:srcRect t="20939" b="16243"/>
          <a:stretch>
            <a:fillRect/>
          </a:stretch>
        </p:blipFill>
        <p:spPr>
          <a:xfrm>
            <a:off x="3357554" y="3786190"/>
            <a:ext cx="1876420" cy="1071570"/>
          </a:xfrm>
          <a:prstGeom prst="rect">
            <a:avLst/>
          </a:prstGeom>
        </p:spPr>
      </p:pic>
      <p:pic>
        <p:nvPicPr>
          <p:cNvPr id="15" name="Рисунок 14" descr="tradeboardnbLHhX_img.jpg"/>
          <p:cNvPicPr>
            <a:picLocks noChangeAspect="1"/>
          </p:cNvPicPr>
          <p:nvPr/>
        </p:nvPicPr>
        <p:blipFill>
          <a:blip r:embed="rId4" cstate="print"/>
          <a:srcRect l="2944" t="3532" r="26388" b="4630"/>
          <a:stretch>
            <a:fillRect/>
          </a:stretch>
        </p:blipFill>
        <p:spPr>
          <a:xfrm>
            <a:off x="6143636" y="500042"/>
            <a:ext cx="1055085" cy="1143008"/>
          </a:xfrm>
          <a:prstGeom prst="rect">
            <a:avLst/>
          </a:prstGeom>
        </p:spPr>
      </p:pic>
      <p:pic>
        <p:nvPicPr>
          <p:cNvPr id="16" name="Рисунок 15" descr="tradeboardnbLHhX_img.jpg"/>
          <p:cNvPicPr>
            <a:picLocks noChangeAspect="1"/>
          </p:cNvPicPr>
          <p:nvPr/>
        </p:nvPicPr>
        <p:blipFill>
          <a:blip r:embed="rId4" cstate="print"/>
          <a:srcRect l="2944" t="3532" r="26388" b="4630"/>
          <a:stretch>
            <a:fillRect/>
          </a:stretch>
        </p:blipFill>
        <p:spPr>
          <a:xfrm>
            <a:off x="7358082" y="428604"/>
            <a:ext cx="1055085" cy="1143008"/>
          </a:xfrm>
          <a:prstGeom prst="rect">
            <a:avLst/>
          </a:prstGeom>
        </p:spPr>
      </p:pic>
      <p:pic>
        <p:nvPicPr>
          <p:cNvPr id="18" name="Рисунок 17" descr="tradeboardnbLHhX_img.jpg"/>
          <p:cNvPicPr>
            <a:picLocks noChangeAspect="1"/>
          </p:cNvPicPr>
          <p:nvPr/>
        </p:nvPicPr>
        <p:blipFill>
          <a:blip r:embed="rId4" cstate="print"/>
          <a:srcRect l="2944" t="3532" r="26388" b="4630"/>
          <a:stretch>
            <a:fillRect/>
          </a:stretch>
        </p:blipFill>
        <p:spPr>
          <a:xfrm>
            <a:off x="6143636" y="1714488"/>
            <a:ext cx="1055085" cy="1143008"/>
          </a:xfrm>
          <a:prstGeom prst="rect">
            <a:avLst/>
          </a:prstGeom>
        </p:spPr>
      </p:pic>
      <p:pic>
        <p:nvPicPr>
          <p:cNvPr id="19" name="Рисунок 18" descr="tradeboardnbLHhX_img.jpg"/>
          <p:cNvPicPr>
            <a:picLocks noChangeAspect="1"/>
          </p:cNvPicPr>
          <p:nvPr/>
        </p:nvPicPr>
        <p:blipFill>
          <a:blip r:embed="rId4" cstate="print"/>
          <a:srcRect l="2944" t="3532" r="26388" b="4630"/>
          <a:stretch>
            <a:fillRect/>
          </a:stretch>
        </p:blipFill>
        <p:spPr>
          <a:xfrm>
            <a:off x="7429520" y="1714488"/>
            <a:ext cx="1055085" cy="1143008"/>
          </a:xfrm>
          <a:prstGeom prst="rect">
            <a:avLst/>
          </a:prstGeom>
        </p:spPr>
      </p:pic>
      <p:pic>
        <p:nvPicPr>
          <p:cNvPr id="20" name="Рисунок 19" descr="fish010.gif"/>
          <p:cNvPicPr>
            <a:picLocks noChangeAspect="1"/>
          </p:cNvPicPr>
          <p:nvPr/>
        </p:nvPicPr>
        <p:blipFill>
          <a:blip r:embed="rId3"/>
          <a:srcRect t="18293" b="19511"/>
          <a:stretch>
            <a:fillRect/>
          </a:stretch>
        </p:blipFill>
        <p:spPr>
          <a:xfrm>
            <a:off x="6072198" y="2857496"/>
            <a:ext cx="2147884" cy="1214446"/>
          </a:xfrm>
          <a:prstGeom prst="rect">
            <a:avLst/>
          </a:prstGeom>
        </p:spPr>
      </p:pic>
      <p:pic>
        <p:nvPicPr>
          <p:cNvPr id="21" name="Рисунок 20" descr="fish010.gif"/>
          <p:cNvPicPr>
            <a:picLocks noChangeAspect="1"/>
          </p:cNvPicPr>
          <p:nvPr/>
        </p:nvPicPr>
        <p:blipFill>
          <a:blip r:embed="rId3"/>
          <a:srcRect t="18293" b="19511"/>
          <a:stretch>
            <a:fillRect/>
          </a:stretch>
        </p:blipFill>
        <p:spPr>
          <a:xfrm>
            <a:off x="6215074" y="3643314"/>
            <a:ext cx="2147884" cy="1214446"/>
          </a:xfrm>
          <a:prstGeom prst="rect">
            <a:avLst/>
          </a:prstGeom>
        </p:spPr>
      </p:pic>
      <p:pic>
        <p:nvPicPr>
          <p:cNvPr id="22" name="Рисунок 21" descr="fish010.gif"/>
          <p:cNvPicPr>
            <a:picLocks noChangeAspect="1"/>
          </p:cNvPicPr>
          <p:nvPr/>
        </p:nvPicPr>
        <p:blipFill>
          <a:blip r:embed="rId3"/>
          <a:srcRect t="18293" b="19511"/>
          <a:stretch>
            <a:fillRect/>
          </a:stretch>
        </p:blipFill>
        <p:spPr>
          <a:xfrm>
            <a:off x="6429388" y="4572008"/>
            <a:ext cx="2147884" cy="12144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43042" y="357166"/>
            <a:ext cx="3244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Сложение</a:t>
            </a:r>
            <a:endParaRPr lang="ru-RU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5214950"/>
            <a:ext cx="32549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Сумма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428860" y="2857496"/>
            <a:ext cx="500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+</a:t>
            </a:r>
            <a:endParaRPr lang="ru-RU" sz="8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29256" y="2857496"/>
            <a:ext cx="533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=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Сумма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Слагаемые</a:t>
            </a:r>
            <a:endParaRPr lang="ru-RU" sz="7200" b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dirty="0" smtClean="0">
                <a:solidFill>
                  <a:srgbClr val="0070C0"/>
                </a:solidFill>
              </a:rPr>
              <a:t>Равенство</a:t>
            </a:r>
            <a:endParaRPr lang="ru-RU" sz="6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ожия коров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Божия коровка</Template>
  <TotalTime>16</TotalTime>
  <Words>6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Божия коровка</vt:lpstr>
      <vt:lpstr>Слайд 1</vt:lpstr>
      <vt:lpstr>Сумма Слагаемые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2014-09-17T05:45:26Z</dcterms:created>
  <dcterms:modified xsi:type="dcterms:W3CDTF">2014-09-17T06:01:46Z</dcterms:modified>
</cp:coreProperties>
</file>