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62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9C2E-1431-47E7-A081-DBB368484444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E559-57D9-4E4D-BBA1-D07730E13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6044A-4AA7-431B-852B-9CB5366A9BD9}" type="datetimeFigureOut">
              <a:rPr lang="ru-RU" smtClean="0"/>
              <a:pPr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6991-B43E-45CC-8306-C53C0A2C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88840"/>
            <a:ext cx="5760640" cy="255454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по математике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класс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Применение формулы пути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решения задач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87727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Учитель: </a:t>
            </a:r>
          </a:p>
          <a:p>
            <a:r>
              <a:rPr lang="ru-RU" sz="2000" b="1" dirty="0" smtClean="0"/>
              <a:t>Гукова Евгения Сергеевна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33265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общеобразовательное учреждение</a:t>
            </a:r>
          </a:p>
          <a:p>
            <a:pPr algn="ctr"/>
            <a:r>
              <a:rPr lang="ru-RU" dirty="0" smtClean="0"/>
              <a:t>Лицей №373 Московского района Санкт-Петербурга</a:t>
            </a:r>
          </a:p>
          <a:p>
            <a:pPr algn="ctr"/>
            <a:r>
              <a:rPr lang="ru-RU" dirty="0" smtClean="0"/>
              <a:t>«Экономический лицей»</a:t>
            </a:r>
            <a:endParaRPr lang="ru-RU" dirty="0"/>
          </a:p>
        </p:txBody>
      </p:sp>
      <p:pic>
        <p:nvPicPr>
          <p:cNvPr id="7" name="Рисунок 6" descr="0_7a13e_bf1721f0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7" y="2582843"/>
            <a:ext cx="4067944" cy="4275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Заполнить таблицу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1412776"/>
          <a:ext cx="6864423" cy="43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141"/>
                <a:gridCol w="2288141"/>
                <a:gridCol w="2288141"/>
              </a:tblGrid>
              <a:tr h="1084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скорость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время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путь</a:t>
                      </a:r>
                      <a:endParaRPr lang="ru-RU" sz="4000" dirty="0"/>
                    </a:p>
                  </a:txBody>
                  <a:tcPr/>
                </a:tc>
              </a:tr>
              <a:tr h="1084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 км/ч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 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</a:tr>
              <a:tr h="1084064">
                <a:tc>
                  <a:txBody>
                    <a:bodyPr/>
                    <a:lstStyle/>
                    <a:p>
                      <a:pPr algn="ctr"/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 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600 км</a:t>
                      </a:r>
                      <a:endParaRPr lang="ru-RU" sz="4000" dirty="0"/>
                    </a:p>
                  </a:txBody>
                  <a:tcPr/>
                </a:tc>
              </a:tr>
              <a:tr h="1084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60 км/ч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180 км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94836"/>
            <a:ext cx="2771800" cy="2763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Соединить стрелкой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628800"/>
            <a:ext cx="2376264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скорость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3068960"/>
            <a:ext cx="2376264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время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653136"/>
            <a:ext cx="2376264" cy="1008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путь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844824"/>
            <a:ext cx="2520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КМ</a:t>
            </a:r>
          </a:p>
          <a:p>
            <a:pPr algn="ctr"/>
            <a:r>
              <a:rPr lang="ru-RU" sz="3200" b="1" dirty="0" smtClean="0"/>
              <a:t>    Ч</a:t>
            </a:r>
          </a:p>
          <a:p>
            <a:pPr algn="ctr"/>
            <a:r>
              <a:rPr lang="ru-RU" sz="3200" b="1" dirty="0" smtClean="0"/>
              <a:t>   М</a:t>
            </a:r>
          </a:p>
          <a:p>
            <a:pPr algn="ctr"/>
            <a:r>
              <a:rPr lang="ru-RU" sz="3200" b="1" dirty="0" smtClean="0"/>
              <a:t>КМ/Ч</a:t>
            </a:r>
          </a:p>
          <a:p>
            <a:pPr algn="ctr"/>
            <a:r>
              <a:rPr lang="ru-RU" sz="3200" b="1" dirty="0" smtClean="0"/>
              <a:t>М/С</a:t>
            </a:r>
          </a:p>
          <a:p>
            <a:pPr algn="ctr"/>
            <a:r>
              <a:rPr lang="ru-RU" sz="3200" b="1" dirty="0" smtClean="0"/>
              <a:t>МИН</a:t>
            </a:r>
          </a:p>
          <a:p>
            <a:pPr algn="ctr"/>
            <a:r>
              <a:rPr lang="ru-RU" sz="3200" b="1" dirty="0" smtClean="0"/>
              <a:t>С</a:t>
            </a:r>
          </a:p>
          <a:p>
            <a:pPr algn="ctr"/>
            <a:endParaRPr lang="ru-RU" sz="3200" b="1" dirty="0" smtClean="0"/>
          </a:p>
        </p:txBody>
      </p:sp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88640"/>
            <a:ext cx="1603248" cy="1597152"/>
          </a:xfrm>
          <a:prstGeom prst="rect">
            <a:avLst/>
          </a:prstGeom>
        </p:spPr>
      </p:pic>
      <p:pic>
        <p:nvPicPr>
          <p:cNvPr id="10" name="Рисунок 9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4475" y="3645024"/>
            <a:ext cx="1999525" cy="32264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Мишка с Машей  уехали от домика  на расстояние 45 км. Через сколько часов они вернутся, если их скорость равна 9 км/ч?</a:t>
            </a:r>
            <a:endParaRPr lang="ru-RU" sz="2800" dirty="0"/>
          </a:p>
        </p:txBody>
      </p:sp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708" y="4187894"/>
            <a:ext cx="3171292" cy="2670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40466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Пока Мишка шел с рыбалки, Маша решила попробовать все его яблоки. Сколько еще есть минут у Маши надкусывать яблоки, если Мише осталось пройти 5 км со скоростью 5км/ч?</a:t>
            </a:r>
            <a:endParaRPr lang="ru-RU" sz="2400" dirty="0"/>
          </a:p>
        </p:txBody>
      </p:sp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4210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9269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Скорость карася 6 м/с. Какое расстояние он проплывет за час?</a:t>
            </a:r>
            <a:endParaRPr lang="ru-RU" sz="2800" dirty="0"/>
          </a:p>
        </p:txBody>
      </p:sp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3" cstate="print"/>
          <a:srcRect t="40697" b="10461"/>
          <a:stretch>
            <a:fillRect/>
          </a:stretch>
        </p:blipFill>
        <p:spPr>
          <a:xfrm>
            <a:off x="1547664" y="3833664"/>
            <a:ext cx="6192115" cy="302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117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44</cp:revision>
  <dcterms:created xsi:type="dcterms:W3CDTF">2014-08-01T15:21:07Z</dcterms:created>
  <dcterms:modified xsi:type="dcterms:W3CDTF">2014-09-19T18:21:54Z</dcterms:modified>
</cp:coreProperties>
</file>