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etire (700x512, 17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3505200" y="838200"/>
            <a:ext cx="21336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2098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098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290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4290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46482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6482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219200"/>
            <a:ext cx="3124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19812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Картинка Светящиеся зеленые грибы, 3D Графика 1152x864. - 4 May 2013 - Blog - Prc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142616" cy="3417969"/>
          </a:xfrm>
          <a:prstGeom prst="rect">
            <a:avLst/>
          </a:prstGeom>
          <a:noFill/>
        </p:spPr>
      </p:pic>
      <p:pic>
        <p:nvPicPr>
          <p:cNvPr id="1028" name="Picture 4" descr="Где какие грибы искать - Картинка 5497/18"/>
          <p:cNvPicPr>
            <a:picLocks noChangeAspect="1" noChangeArrowheads="1"/>
          </p:cNvPicPr>
          <p:nvPr/>
        </p:nvPicPr>
        <p:blipFill>
          <a:blip r:embed="rId3" cstate="print"/>
          <a:srcRect l="7273" t="2260" r="9091" b="23164"/>
          <a:stretch>
            <a:fillRect/>
          </a:stretch>
        </p:blipFill>
        <p:spPr bwMode="auto">
          <a:xfrm>
            <a:off x="6248400" y="457200"/>
            <a:ext cx="2340000" cy="3357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Мир животных анимации смайлики gif рисунки аватарки скачать бесплатно Мир животных 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457200"/>
            <a:ext cx="3750522" cy="4327525"/>
          </a:xfrm>
          <a:prstGeom prst="rect">
            <a:avLst/>
          </a:prstGeom>
          <a:noFill/>
        </p:spPr>
      </p:pic>
      <p:pic>
        <p:nvPicPr>
          <p:cNvPr id="3" name="Picture 2" descr="Картинки Мир животных анимации смайлики gif рисунки аватарки скачать бесплатно Мир животных 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-457200"/>
            <a:ext cx="3750522" cy="4327525"/>
          </a:xfrm>
          <a:prstGeom prst="rect">
            <a:avLst/>
          </a:prstGeom>
          <a:noFill/>
        </p:spPr>
      </p:pic>
      <p:pic>
        <p:nvPicPr>
          <p:cNvPr id="4" name="Picture 2" descr="Картинки Мир животных анимации смайлики gif рисунки аватарки скачать бесплатно Мир животных 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-457200"/>
            <a:ext cx="3750522" cy="432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7746E-6 L -0.56667 4.2774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18.privet.ru/lr/0a2fb27ed1edc9943242e9c2bc50350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4057650" cy="5410200"/>
          </a:xfrm>
          <a:prstGeom prst="rect">
            <a:avLst/>
          </a:prstGeom>
          <a:noFill/>
        </p:spPr>
      </p:pic>
      <p:pic>
        <p:nvPicPr>
          <p:cNvPr id="15364" name="Picture 4" descr="Авто Анимашки, блестяшки, бесплатные Анимашки, блестяшки Авт…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914400"/>
            <a:ext cx="3543300" cy="4724400"/>
          </a:xfrm>
          <a:prstGeom prst="rect">
            <a:avLst/>
          </a:prstGeom>
          <a:noFill/>
        </p:spPr>
      </p:pic>
      <p:pic>
        <p:nvPicPr>
          <p:cNvPr id="15366" name="Picture 6" descr="Рамон из м/ф Тачки - Анимашка на телефон 240x3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971800"/>
            <a:ext cx="3295650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TCache: Арифметика - Википедия"/>
          <p:cNvPicPr>
            <a:picLocks noChangeAspect="1" noChangeArrowheads="1"/>
          </p:cNvPicPr>
          <p:nvPr/>
        </p:nvPicPr>
        <p:blipFill>
          <a:blip r:embed="rId2" cstate="print"/>
          <a:srcRect b="33131"/>
          <a:stretch>
            <a:fillRect/>
          </a:stretch>
        </p:blipFill>
        <p:spPr bwMode="auto">
          <a:xfrm>
            <a:off x="1524000" y="685800"/>
            <a:ext cx="6088545" cy="48768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200400" y="685800"/>
            <a:ext cx="2667000" cy="2590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Красное яблоко и синий червь мультфильм, изолированных на белом фоне. вектор Клипарты, векторы, и Набор Иллюстраций Без Оплаты 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"/>
            <a:ext cx="3100663" cy="287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очки по математике.Для индивидуальной работы с детьми. &quot; ДЕТ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731446" cy="516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мячик - Самое интересное в блога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76CEA"/>
              </a:clrFrom>
              <a:clrTo>
                <a:srgbClr val="676C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953000"/>
            <a:ext cx="1905000" cy="1905000"/>
          </a:xfrm>
          <a:prstGeom prst="rect">
            <a:avLst/>
          </a:prstGeom>
          <a:noFill/>
        </p:spPr>
      </p:pic>
      <p:pic>
        <p:nvPicPr>
          <p:cNvPr id="19460" name="Picture 4" descr="Дом Подарка - Точилка для карандашей Кегля с фонариком красная, 9.5x3x9.5 см., артикул 062-580 купить недорого в интернет-магаз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685800"/>
            <a:ext cx="3454400" cy="2590800"/>
          </a:xfrm>
          <a:prstGeom prst="rect">
            <a:avLst/>
          </a:prstGeom>
          <a:noFill/>
        </p:spPr>
      </p:pic>
      <p:pic>
        <p:nvPicPr>
          <p:cNvPr id="19462" name="Picture 6" descr="Точилка для карандашей Кегля с фонариком салатовая - 18 руб. Наличие:Нет - ООО `ЭВРИКА`, Москва, ПОДАРКИ и СУВЕНИРЫ ОПТОМ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28600"/>
            <a:ext cx="3594100" cy="3594100"/>
          </a:xfrm>
          <a:prstGeom prst="rect">
            <a:avLst/>
          </a:prstGeom>
          <a:noFill/>
        </p:spPr>
      </p:pic>
      <p:pic>
        <p:nvPicPr>
          <p:cNvPr id="19464" name="Picture 8" descr="Noname Точилка для карандашей Кегля с фонариком голубая - купить в Москве в интернет магазине. noname (нонэйм) Точилка для кара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81000"/>
            <a:ext cx="3641725" cy="364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0289E-6 C -0.08368 -0.00162 -0.08246 0.00555 -0.12951 -0.00647 C -0.13663 -0.0111 -0.14357 -0.01156 -0.15087 -0.01526 C -0.1559 -0.0178 -0.16059 -0.0215 -0.16562 -0.02404 C -0.17448 -0.02844 -0.1842 -0.03029 -0.1934 -0.03283 C -0.20121 -0.03954 -0.20903 -0.04485 -0.21649 -0.05248 C -0.21753 -0.05456 -0.21875 -0.05665 -0.21962 -0.05896 C -0.22031 -0.06104 -0.22048 -0.06335 -0.22135 -0.06543 C -0.22743 -0.07954 -0.23541 -0.09156 -0.23941 -0.10705 C -0.23802 -0.12832 -0.24097 -0.13364 -0.22951 -0.14404 C -0.22795 -0.14774 -0.22673 -0.15191 -0.22465 -0.15514 C -0.22205 -0.1593 -0.21684 -0.16046 -0.21319 -0.16162 C -0.20382 -0.16485 -0.19479 -0.16809 -0.18524 -0.1704 C -0.1776 -0.17688 -0.16962 -0.18104 -0.16232 -0.18774 C -0.15955 -0.19283 -0.15694 -0.19792 -0.15416 -0.203 C -0.15191 -0.2074 -0.14757 -0.21618 -0.14757 -0.21618 C -0.14601 -0.22867 -0.14253 -0.23861 -0.14097 -0.2511 C -0.14219 -0.28185 -0.14271 -0.30289 -0.15087 -0.32971 C -0.15833 -0.38127 -0.15243 -0.33688 -0.15243 -0.46497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va (700x512, 144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5588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2743200" y="1295400"/>
            <a:ext cx="3429000" cy="1676400"/>
          </a:xfrm>
          <a:prstGeom prst="triangle">
            <a:avLst>
              <a:gd name="adj" fmla="val 50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3124200"/>
            <a:ext cx="1600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3124200"/>
            <a:ext cx="1600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ri (700x514, 16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14" y="0"/>
            <a:ext cx="9253514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3048000" y="1143000"/>
            <a:ext cx="27432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590800"/>
            <a:ext cx="121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590800"/>
            <a:ext cx="121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962400"/>
            <a:ext cx="121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962400"/>
            <a:ext cx="121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1295400"/>
            <a:ext cx="2590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2014-09-16T16:49:42Z</dcterms:created>
  <dcterms:modified xsi:type="dcterms:W3CDTF">2014-09-17T07:20:01Z</dcterms:modified>
</cp:coreProperties>
</file>